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2.xml" ContentType="application/vnd.openxmlformats-officedocument.themeOverr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4"/>
    <p:sldMasterId id="2147483668" r:id="rId5"/>
    <p:sldMasterId id="2147484114" r:id="rId6"/>
  </p:sldMasterIdLst>
  <p:notesMasterIdLst>
    <p:notesMasterId r:id="rId91"/>
  </p:notesMasterIdLst>
  <p:sldIdLst>
    <p:sldId id="298" r:id="rId7"/>
    <p:sldId id="454" r:id="rId8"/>
    <p:sldId id="671" r:id="rId9"/>
    <p:sldId id="530" r:id="rId10"/>
    <p:sldId id="540" r:id="rId11"/>
    <p:sldId id="542" r:id="rId12"/>
    <p:sldId id="677" r:id="rId13"/>
    <p:sldId id="543" r:id="rId14"/>
    <p:sldId id="544" r:id="rId15"/>
    <p:sldId id="678" r:id="rId16"/>
    <p:sldId id="275" r:id="rId17"/>
    <p:sldId id="364" r:id="rId18"/>
    <p:sldId id="546" r:id="rId19"/>
    <p:sldId id="683" r:id="rId20"/>
    <p:sldId id="547" r:id="rId21"/>
    <p:sldId id="539" r:id="rId22"/>
    <p:sldId id="526" r:id="rId23"/>
    <p:sldId id="527" r:id="rId24"/>
    <p:sldId id="528" r:id="rId25"/>
    <p:sldId id="666" r:id="rId26"/>
    <p:sldId id="667" r:id="rId27"/>
    <p:sldId id="534" r:id="rId28"/>
    <p:sldId id="536" r:id="rId29"/>
    <p:sldId id="537" r:id="rId30"/>
    <p:sldId id="538" r:id="rId31"/>
    <p:sldId id="503" r:id="rId32"/>
    <p:sldId id="506" r:id="rId33"/>
    <p:sldId id="511" r:id="rId34"/>
    <p:sldId id="513" r:id="rId35"/>
    <p:sldId id="514" r:id="rId36"/>
    <p:sldId id="516" r:id="rId37"/>
    <p:sldId id="517" r:id="rId38"/>
    <p:sldId id="668" r:id="rId39"/>
    <p:sldId id="669" r:id="rId40"/>
    <p:sldId id="695" r:id="rId41"/>
    <p:sldId id="696" r:id="rId42"/>
    <p:sldId id="697" r:id="rId43"/>
    <p:sldId id="286" r:id="rId44"/>
    <p:sldId id="269" r:id="rId45"/>
    <p:sldId id="531" r:id="rId46"/>
    <p:sldId id="287" r:id="rId47"/>
    <p:sldId id="552" r:id="rId48"/>
    <p:sldId id="553" r:id="rId49"/>
    <p:sldId id="554" r:id="rId50"/>
    <p:sldId id="555" r:id="rId51"/>
    <p:sldId id="556" r:id="rId52"/>
    <p:sldId id="557" r:id="rId53"/>
    <p:sldId id="578" r:id="rId54"/>
    <p:sldId id="579" r:id="rId55"/>
    <p:sldId id="580" r:id="rId56"/>
    <p:sldId id="582" r:id="rId57"/>
    <p:sldId id="583" r:id="rId58"/>
    <p:sldId id="584" r:id="rId59"/>
    <p:sldId id="585" r:id="rId60"/>
    <p:sldId id="589" r:id="rId61"/>
    <p:sldId id="519" r:id="rId62"/>
    <p:sldId id="535" r:id="rId63"/>
    <p:sldId id="520" r:id="rId64"/>
    <p:sldId id="679" r:id="rId65"/>
    <p:sldId id="597" r:id="rId66"/>
    <p:sldId id="598" r:id="rId67"/>
    <p:sldId id="628" r:id="rId68"/>
    <p:sldId id="629" r:id="rId69"/>
    <p:sldId id="599" r:id="rId70"/>
    <p:sldId id="602" r:id="rId71"/>
    <p:sldId id="603" r:id="rId72"/>
    <p:sldId id="605" r:id="rId73"/>
    <p:sldId id="610" r:id="rId74"/>
    <p:sldId id="378" r:id="rId75"/>
    <p:sldId id="429" r:id="rId76"/>
    <p:sldId id="430" r:id="rId77"/>
    <p:sldId id="672" r:id="rId78"/>
    <p:sldId id="673" r:id="rId79"/>
    <p:sldId id="674" r:id="rId80"/>
    <p:sldId id="675" r:id="rId81"/>
    <p:sldId id="676" r:id="rId82"/>
    <p:sldId id="436" r:id="rId83"/>
    <p:sldId id="438" r:id="rId84"/>
    <p:sldId id="680" r:id="rId85"/>
    <p:sldId id="443" r:id="rId86"/>
    <p:sldId id="501" r:id="rId87"/>
    <p:sldId id="681" r:id="rId88"/>
    <p:sldId id="682" r:id="rId89"/>
    <p:sldId id="670" r:id="rId90"/>
  </p:sldIdLst>
  <p:sldSz cx="12192000" cy="6858000"/>
  <p:notesSz cx="6858000" cy="9144000"/>
  <p:embeddedFontLst>
    <p:embeddedFont>
      <p:font typeface="Sora-SIA" panose="020B0604020202020204" charset="0"/>
      <p:regular r:id="rId92"/>
      <p:bold r:id="rId93"/>
      <p:italic r:id="rId94"/>
    </p:embeddedFont>
    <p:embeddedFont>
      <p:font typeface="Sora-SIA Regular" panose="020B0604020202020204" charset="0"/>
      <p:regular r:id="rId95"/>
    </p:embeddedFont>
    <p:embeddedFont>
      <p:font typeface="Sora-SIA SemiBold" panose="020B0604020202020204" charset="0"/>
      <p:bold r:id="rId96"/>
      <p:boldItalic r:id="rId97"/>
    </p:embeddedFont>
    <p:embeddedFont>
      <p:font typeface="Wingdings 3" panose="05040102010807070707" pitchFamily="18" charset="2"/>
      <p:regular r:id="rId98"/>
    </p:embeddedFont>
  </p:embeddedFontLst>
  <p:defaultText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52" userDrawn="1">
          <p15:clr>
            <a:srgbClr val="A4A3A4"/>
          </p15:clr>
        </p15:guide>
        <p15:guide id="2" pos="3840" userDrawn="1">
          <p15:clr>
            <a:srgbClr val="A4A3A4"/>
          </p15:clr>
        </p15:guide>
        <p15:guide id="4" orient="horz" pos="1584" userDrawn="1">
          <p15:clr>
            <a:srgbClr val="A4A3A4"/>
          </p15:clr>
        </p15:guide>
        <p15:guide id="5" orient="horz"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0050"/>
    <a:srgbClr val="FFFFFF"/>
    <a:srgbClr val="F4F6FC"/>
    <a:srgbClr val="0A151E"/>
    <a:srgbClr val="455669"/>
    <a:srgbClr val="8796A9"/>
    <a:srgbClr val="173044"/>
    <a:srgbClr val="1D2F42"/>
    <a:srgbClr val="A9B3C1"/>
    <a:srgbClr val="C5F8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6" autoAdjust="0"/>
    <p:restoredTop sz="94802" autoAdjust="0"/>
  </p:normalViewPr>
  <p:slideViewPr>
    <p:cSldViewPr snapToGrid="0">
      <p:cViewPr varScale="1">
        <p:scale>
          <a:sx n="135" d="100"/>
          <a:sy n="135" d="100"/>
        </p:scale>
        <p:origin x="1701" y="54"/>
      </p:cViewPr>
      <p:guideLst>
        <p:guide orient="horz" pos="2352"/>
        <p:guide pos="3840"/>
        <p:guide orient="horz" pos="1584"/>
        <p:guide orient="horz" pos="3816"/>
      </p:guideLst>
    </p:cSldViewPr>
  </p:slideViewPr>
  <p:notesTextViewPr>
    <p:cViewPr>
      <p:scale>
        <a:sx n="1" d="1"/>
        <a:sy n="1" d="1"/>
      </p:scale>
      <p:origin x="0" y="0"/>
    </p:cViewPr>
  </p:notesTextViewPr>
  <p:sorterViewPr>
    <p:cViewPr>
      <p:scale>
        <a:sx n="100" d="100"/>
        <a:sy n="100" d="100"/>
      </p:scale>
      <p:origin x="0" y="-279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font" Target="fonts/font4.fntdata"/><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font" Target="fonts/font3.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font" Target="fonts/font6.fntdata"/><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font" Target="fonts/font1.fntdata"/><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ora-SIA"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ora-SIA" pitchFamily="2" charset="0"/>
              </a:defRPr>
            </a:lvl1pPr>
          </a:lstStyle>
          <a:p>
            <a:fld id="{9E394765-213E-4735-B1B5-CFE47ED0AA59}" type="datetimeFigureOut">
              <a:rPr lang="en-US" smtClean="0"/>
              <a:pPr/>
              <a:t>10/19/2025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ora-SIA"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ora-SIA" pitchFamily="2" charset="0"/>
              </a:defRPr>
            </a:lvl1pPr>
          </a:lstStyle>
          <a:p>
            <a:fld id="{CE0BAD70-C8D7-4D2D-A4AD-2B77E3A69997}" type="slidenum">
              <a:rPr lang="en-US" smtClean="0"/>
              <a:pPr/>
              <a:t>‹N°›</a:t>
            </a:fld>
            <a:endParaRPr lang="en-US"/>
          </a:p>
        </p:txBody>
      </p:sp>
    </p:spTree>
    <p:extLst>
      <p:ext uri="{BB962C8B-B14F-4D97-AF65-F5344CB8AC3E}">
        <p14:creationId xmlns:p14="http://schemas.microsoft.com/office/powerpoint/2010/main" val="2425503859"/>
      </p:ext>
    </p:extLst>
  </p:cSld>
  <p:clrMap bg1="lt1" tx1="dk1" bg2="lt2" tx2="dk2" accent1="accent1" accent2="accent2" accent3="accent3" accent4="accent4" accent5="accent5" accent6="accent6" hlink="hlink" folHlink="folHlink"/>
  <p:notesStyle>
    <a:lvl1pPr marL="0" algn="l" defTabSz="914309" rtl="0" eaLnBrk="1" latinLnBrk="0" hangingPunct="1">
      <a:defRPr sz="1200" kern="1200">
        <a:solidFill>
          <a:schemeClr val="tx1"/>
        </a:solidFill>
        <a:latin typeface="Sora-SIA" pitchFamily="2" charset="0"/>
        <a:ea typeface="+mn-ea"/>
        <a:cs typeface="+mn-cs"/>
      </a:defRPr>
    </a:lvl1pPr>
    <a:lvl2pPr marL="457154" algn="l" defTabSz="914309" rtl="0" eaLnBrk="1" latinLnBrk="0" hangingPunct="1">
      <a:defRPr sz="1200" kern="1200">
        <a:solidFill>
          <a:schemeClr val="tx1"/>
        </a:solidFill>
        <a:latin typeface="Sora-SIA" pitchFamily="2" charset="0"/>
        <a:ea typeface="+mn-ea"/>
        <a:cs typeface="+mn-cs"/>
      </a:defRPr>
    </a:lvl2pPr>
    <a:lvl3pPr marL="914309" algn="l" defTabSz="914309" rtl="0" eaLnBrk="1" latinLnBrk="0" hangingPunct="1">
      <a:defRPr sz="1200" kern="1200">
        <a:solidFill>
          <a:schemeClr val="tx1"/>
        </a:solidFill>
        <a:latin typeface="Sora-SIA" pitchFamily="2" charset="0"/>
        <a:ea typeface="+mn-ea"/>
        <a:cs typeface="+mn-cs"/>
      </a:defRPr>
    </a:lvl3pPr>
    <a:lvl4pPr marL="1371463" algn="l" defTabSz="914309" rtl="0" eaLnBrk="1" latinLnBrk="0" hangingPunct="1">
      <a:defRPr sz="1200" kern="1200">
        <a:solidFill>
          <a:schemeClr val="tx1"/>
        </a:solidFill>
        <a:latin typeface="Sora-SIA" pitchFamily="2" charset="0"/>
        <a:ea typeface="+mn-ea"/>
        <a:cs typeface="+mn-cs"/>
      </a:defRPr>
    </a:lvl4pPr>
    <a:lvl5pPr marL="1828617" algn="l" defTabSz="914309" rtl="0" eaLnBrk="1" latinLnBrk="0" hangingPunct="1">
      <a:defRPr sz="1200" kern="1200">
        <a:solidFill>
          <a:schemeClr val="tx1"/>
        </a:solidFill>
        <a:latin typeface="Sora-SIA" pitchFamily="2" charset="0"/>
        <a:ea typeface="+mn-ea"/>
        <a:cs typeface="+mn-cs"/>
      </a:defRPr>
    </a:lvl5pPr>
    <a:lvl6pPr marL="2285771" algn="l" defTabSz="914309" rtl="0" eaLnBrk="1" latinLnBrk="0" hangingPunct="1">
      <a:defRPr sz="1200" kern="1200">
        <a:solidFill>
          <a:schemeClr val="tx1"/>
        </a:solidFill>
        <a:latin typeface="+mn-lt"/>
        <a:ea typeface="+mn-ea"/>
        <a:cs typeface="+mn-cs"/>
      </a:defRPr>
    </a:lvl6pPr>
    <a:lvl7pPr marL="2742926" algn="l" defTabSz="914309" rtl="0" eaLnBrk="1" latinLnBrk="0" hangingPunct="1">
      <a:defRPr sz="1200" kern="1200">
        <a:solidFill>
          <a:schemeClr val="tx1"/>
        </a:solidFill>
        <a:latin typeface="+mn-lt"/>
        <a:ea typeface="+mn-ea"/>
        <a:cs typeface="+mn-cs"/>
      </a:defRPr>
    </a:lvl7pPr>
    <a:lvl8pPr marL="3200080" algn="l" defTabSz="914309" rtl="0" eaLnBrk="1" latinLnBrk="0" hangingPunct="1">
      <a:defRPr sz="1200" kern="1200">
        <a:solidFill>
          <a:schemeClr val="tx1"/>
        </a:solidFill>
        <a:latin typeface="+mn-lt"/>
        <a:ea typeface="+mn-ea"/>
        <a:cs typeface="+mn-cs"/>
      </a:defRPr>
    </a:lvl8pPr>
    <a:lvl9pPr marL="3657234" algn="l" defTabSz="91430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0BAD70-C8D7-4D2D-A4AD-2B77E3A69997}" type="slidenum">
              <a:rPr lang="en-US" smtClean="0"/>
              <a:pPr/>
              <a:t>1</a:t>
            </a:fld>
            <a:endParaRPr lang="en-US"/>
          </a:p>
        </p:txBody>
      </p:sp>
    </p:spTree>
    <p:extLst>
      <p:ext uri="{BB962C8B-B14F-4D97-AF65-F5344CB8AC3E}">
        <p14:creationId xmlns:p14="http://schemas.microsoft.com/office/powerpoint/2010/main" val="792832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0BAD70-C8D7-4D2D-A4AD-2B77E3A69997}" type="slidenum">
              <a:rPr lang="en-US" smtClean="0"/>
              <a:pPr/>
              <a:t>48</a:t>
            </a:fld>
            <a:endParaRPr lang="en-US"/>
          </a:p>
        </p:txBody>
      </p:sp>
    </p:spTree>
    <p:extLst>
      <p:ext uri="{BB962C8B-B14F-4D97-AF65-F5344CB8AC3E}">
        <p14:creationId xmlns:p14="http://schemas.microsoft.com/office/powerpoint/2010/main" val="1538494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7DE90-603A-9E7C-C4E6-7EE68B470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CE2A65-24B5-514E-6CCA-6E11BB4930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52A2BD-B52E-6C6B-BEEC-041467DE3C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959E2D-F827-95A8-920D-293B2864A919}"/>
              </a:ext>
            </a:extLst>
          </p:cNvPr>
          <p:cNvSpPr>
            <a:spLocks noGrp="1"/>
          </p:cNvSpPr>
          <p:nvPr>
            <p:ph type="sldNum" sz="quarter" idx="5"/>
          </p:nvPr>
        </p:nvSpPr>
        <p:spPr/>
        <p:txBody>
          <a:bodyPr/>
          <a:lstStyle/>
          <a:p>
            <a:fld id="{CE0BAD70-C8D7-4D2D-A4AD-2B77E3A69997}" type="slidenum">
              <a:rPr lang="en-US" smtClean="0"/>
              <a:pPr/>
              <a:t>49</a:t>
            </a:fld>
            <a:endParaRPr lang="en-US"/>
          </a:p>
        </p:txBody>
      </p:sp>
    </p:spTree>
    <p:extLst>
      <p:ext uri="{BB962C8B-B14F-4D97-AF65-F5344CB8AC3E}">
        <p14:creationId xmlns:p14="http://schemas.microsoft.com/office/powerpoint/2010/main" val="2524437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0BAD70-C8D7-4D2D-A4AD-2B77E3A69997}" type="slidenum">
              <a:rPr lang="en-US" smtClean="0"/>
              <a:pPr/>
              <a:t>51</a:t>
            </a:fld>
            <a:endParaRPr lang="en-US"/>
          </a:p>
        </p:txBody>
      </p:sp>
    </p:spTree>
    <p:extLst>
      <p:ext uri="{BB962C8B-B14F-4D97-AF65-F5344CB8AC3E}">
        <p14:creationId xmlns:p14="http://schemas.microsoft.com/office/powerpoint/2010/main" val="2317912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0BAD70-C8D7-4D2D-A4AD-2B77E3A69997}" type="slidenum">
              <a:rPr lang="en-US" smtClean="0"/>
              <a:pPr/>
              <a:t>67</a:t>
            </a:fld>
            <a:endParaRPr lang="en-US"/>
          </a:p>
        </p:txBody>
      </p:sp>
    </p:spTree>
    <p:extLst>
      <p:ext uri="{BB962C8B-B14F-4D97-AF65-F5344CB8AC3E}">
        <p14:creationId xmlns:p14="http://schemas.microsoft.com/office/powerpoint/2010/main" val="2701520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0BAD70-C8D7-4D2D-A4AD-2B77E3A69997}" type="slidenum">
              <a:rPr lang="en-US" smtClean="0"/>
              <a:pPr/>
              <a:t>68</a:t>
            </a:fld>
            <a:endParaRPr lang="en-US"/>
          </a:p>
        </p:txBody>
      </p:sp>
    </p:spTree>
    <p:extLst>
      <p:ext uri="{BB962C8B-B14F-4D97-AF65-F5344CB8AC3E}">
        <p14:creationId xmlns:p14="http://schemas.microsoft.com/office/powerpoint/2010/main" val="1519713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0BAD70-C8D7-4D2D-A4AD-2B77E3A69997}" type="slidenum">
              <a:rPr lang="en-US" smtClean="0"/>
              <a:pPr/>
              <a:t>6</a:t>
            </a:fld>
            <a:endParaRPr lang="en-US"/>
          </a:p>
        </p:txBody>
      </p:sp>
    </p:spTree>
    <p:extLst>
      <p:ext uri="{BB962C8B-B14F-4D97-AF65-F5344CB8AC3E}">
        <p14:creationId xmlns:p14="http://schemas.microsoft.com/office/powerpoint/2010/main" val="1911829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7F2DD-4BB3-6900-CDDC-3221D1B6CA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98FF2-A02D-75B2-6662-F737B70BD4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3D16A1-184C-A9B8-31F9-1713F0ABF9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259C1F-6AB5-8BB2-9037-95BB993CB380}"/>
              </a:ext>
            </a:extLst>
          </p:cNvPr>
          <p:cNvSpPr>
            <a:spLocks noGrp="1"/>
          </p:cNvSpPr>
          <p:nvPr>
            <p:ph type="sldNum" sz="quarter" idx="5"/>
          </p:nvPr>
        </p:nvSpPr>
        <p:spPr/>
        <p:txBody>
          <a:bodyPr/>
          <a:lstStyle/>
          <a:p>
            <a:fld id="{CE0BAD70-C8D7-4D2D-A4AD-2B77E3A69997}" type="slidenum">
              <a:rPr lang="en-US" smtClean="0"/>
              <a:pPr/>
              <a:t>7</a:t>
            </a:fld>
            <a:endParaRPr lang="en-US"/>
          </a:p>
        </p:txBody>
      </p:sp>
    </p:spTree>
    <p:extLst>
      <p:ext uri="{BB962C8B-B14F-4D97-AF65-F5344CB8AC3E}">
        <p14:creationId xmlns:p14="http://schemas.microsoft.com/office/powerpoint/2010/main" val="2904295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0BAD70-C8D7-4D2D-A4AD-2B77E3A69997}" type="slidenum">
              <a:rPr lang="en-US" smtClean="0"/>
              <a:pPr/>
              <a:t>16</a:t>
            </a:fld>
            <a:endParaRPr lang="en-US"/>
          </a:p>
        </p:txBody>
      </p:sp>
    </p:spTree>
    <p:extLst>
      <p:ext uri="{BB962C8B-B14F-4D97-AF65-F5344CB8AC3E}">
        <p14:creationId xmlns:p14="http://schemas.microsoft.com/office/powerpoint/2010/main" val="1113517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0BAD70-C8D7-4D2D-A4AD-2B77E3A69997}" type="slidenum">
              <a:rPr lang="en-US" smtClean="0"/>
              <a:pPr/>
              <a:t>30</a:t>
            </a:fld>
            <a:endParaRPr lang="en-US"/>
          </a:p>
        </p:txBody>
      </p:sp>
    </p:spTree>
    <p:extLst>
      <p:ext uri="{BB962C8B-B14F-4D97-AF65-F5344CB8AC3E}">
        <p14:creationId xmlns:p14="http://schemas.microsoft.com/office/powerpoint/2010/main" val="2175719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0BAD70-C8D7-4D2D-A4AD-2B77E3A69997}" type="slidenum">
              <a:rPr kumimoji="0" lang="en-US" sz="1200" b="0" i="0" u="none" strike="noStrike" kern="1200" cap="none" spc="0" normalizeH="0" baseline="0" noProof="0" smtClean="0">
                <a:ln>
                  <a:noFill/>
                </a:ln>
                <a:solidFill>
                  <a:prstClr val="black"/>
                </a:solidFill>
                <a:effectLst/>
                <a:uLnTx/>
                <a:uFillTx/>
                <a:latin typeface="Sora-SIA"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ora-SIA" pitchFamily="2" charset="0"/>
              <a:ea typeface="+mn-ea"/>
              <a:cs typeface="+mn-cs"/>
            </a:endParaRPr>
          </a:p>
        </p:txBody>
      </p:sp>
    </p:spTree>
    <p:extLst>
      <p:ext uri="{BB962C8B-B14F-4D97-AF65-F5344CB8AC3E}">
        <p14:creationId xmlns:p14="http://schemas.microsoft.com/office/powerpoint/2010/main" val="101201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EFF25-94A3-AD82-E062-706632C2DE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0D839E-A33A-50C0-33D1-2AC7145CB5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C2A85C-28CE-B0A8-755B-0A8BE8DE48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B188FE-9907-894D-5710-030D4E5F80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0BAD70-C8D7-4D2D-A4AD-2B77E3A69997}" type="slidenum">
              <a:rPr kumimoji="0" lang="en-US" sz="1200" b="0" i="0" u="none" strike="noStrike" kern="1200" cap="none" spc="0" normalizeH="0" baseline="0" noProof="0" smtClean="0">
                <a:ln>
                  <a:noFill/>
                </a:ln>
                <a:solidFill>
                  <a:prstClr val="black"/>
                </a:solidFill>
                <a:effectLst/>
                <a:uLnTx/>
                <a:uFillTx/>
                <a:latin typeface="Sora-SIA"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ora-SIA" pitchFamily="2" charset="0"/>
              <a:ea typeface="+mn-ea"/>
              <a:cs typeface="+mn-cs"/>
            </a:endParaRPr>
          </a:p>
        </p:txBody>
      </p:sp>
    </p:spTree>
    <p:extLst>
      <p:ext uri="{BB962C8B-B14F-4D97-AF65-F5344CB8AC3E}">
        <p14:creationId xmlns:p14="http://schemas.microsoft.com/office/powerpoint/2010/main" val="2918678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DB54A-D5DA-03F3-C04C-EAD845787F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F9F9FA-B194-AED7-91A6-D8271FA0A5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133758-8DDD-4FB4-019F-1D380BB733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9192A1-EE90-F7EF-132F-D4619ED120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0BAD70-C8D7-4D2D-A4AD-2B77E3A69997}" type="slidenum">
              <a:rPr kumimoji="0" lang="en-US" sz="1200" b="0" i="0" u="none" strike="noStrike" kern="1200" cap="none" spc="0" normalizeH="0" baseline="0" noProof="0" smtClean="0">
                <a:ln>
                  <a:noFill/>
                </a:ln>
                <a:solidFill>
                  <a:prstClr val="black"/>
                </a:solidFill>
                <a:effectLst/>
                <a:uLnTx/>
                <a:uFillTx/>
                <a:latin typeface="Sora-SIA"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ora-SIA" pitchFamily="2" charset="0"/>
              <a:ea typeface="+mn-ea"/>
              <a:cs typeface="+mn-cs"/>
            </a:endParaRPr>
          </a:p>
        </p:txBody>
      </p:sp>
    </p:spTree>
    <p:extLst>
      <p:ext uri="{BB962C8B-B14F-4D97-AF65-F5344CB8AC3E}">
        <p14:creationId xmlns:p14="http://schemas.microsoft.com/office/powerpoint/2010/main" val="4142512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0BAD70-C8D7-4D2D-A4AD-2B77E3A69997}" type="slidenum">
              <a:rPr lang="en-US" smtClean="0"/>
              <a:t>41</a:t>
            </a:fld>
            <a:endParaRPr lang="en-US"/>
          </a:p>
        </p:txBody>
      </p:sp>
    </p:spTree>
    <p:extLst>
      <p:ext uri="{BB962C8B-B14F-4D97-AF65-F5344CB8AC3E}">
        <p14:creationId xmlns:p14="http://schemas.microsoft.com/office/powerpoint/2010/main" val="10452265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sv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42.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42.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42.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42.sv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image" Target="../media/image37.jpeg"/><Relationship Id="rId1" Type="http://schemas.openxmlformats.org/officeDocument/2006/relationships/slideMaster" Target="../slideMasters/slideMaster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5.sv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image" Target="../media/image37.jpeg"/><Relationship Id="rId1" Type="http://schemas.openxmlformats.org/officeDocument/2006/relationships/slideMaster" Target="../slideMasters/slideMaster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5.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jpeg"/><Relationship Id="rId1" Type="http://schemas.openxmlformats.org/officeDocument/2006/relationships/slideMaster" Target="../slideMasters/slideMaster2.xml"/><Relationship Id="rId4" Type="http://schemas.openxmlformats.org/officeDocument/2006/relationships/image" Target="../media/image31.sv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7.jpg"/><Relationship Id="rId1" Type="http://schemas.openxmlformats.org/officeDocument/2006/relationships/slideMaster" Target="../slideMasters/slideMaster3.xml"/><Relationship Id="rId4" Type="http://schemas.openxmlformats.org/officeDocument/2006/relationships/image" Target="../media/image31.sv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Nav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A66249D-96E6-D121-9400-46759EE3816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98308" y="5935032"/>
            <a:ext cx="1398276" cy="541968"/>
          </a:xfrm>
          <a:prstGeom prst="rect">
            <a:avLst/>
          </a:prstGeom>
        </p:spPr>
      </p:pic>
      <p:sp>
        <p:nvSpPr>
          <p:cNvPr id="9" name="Subtitle 2">
            <a:extLst>
              <a:ext uri="{FF2B5EF4-FFF2-40B4-BE49-F238E27FC236}">
                <a16:creationId xmlns:a16="http://schemas.microsoft.com/office/drawing/2014/main" id="{630B8547-766A-C1C0-F3FD-0F0BC75E0143}"/>
              </a:ext>
            </a:extLst>
          </p:cNvPr>
          <p:cNvSpPr txBox="1">
            <a:spLocks/>
          </p:cNvSpPr>
          <p:nvPr userDrawn="1"/>
        </p:nvSpPr>
        <p:spPr>
          <a:xfrm>
            <a:off x="10071100" y="319506"/>
            <a:ext cx="1690688" cy="220607"/>
          </a:xfrm>
          <a:prstGeom prst="rect">
            <a:avLst/>
          </a:prstGeom>
        </p:spPr>
        <p:txBody>
          <a:bodyPr vert="horz" lIns="0" tIns="0" rIns="0" bIns="0" rtlCol="0" anchor="b" anchorCtr="0">
            <a:noAutofit/>
          </a:bodyPr>
          <a:lstStyle>
            <a:lvl1pPr marL="0" indent="0" algn="l" defTabSz="914400"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bg1"/>
                </a:solidFill>
                <a:latin typeface="+mn-lt"/>
                <a:ea typeface="+mn-ea"/>
                <a:cs typeface="+mn-cs"/>
              </a:defRPr>
            </a:lvl1pPr>
            <a:lvl2pPr marL="457200" indent="0" algn="ctr" defTabSz="914400" rtl="0" eaLnBrk="1" latinLnBrk="0" hangingPunct="1">
              <a:lnSpc>
                <a:spcPct val="120000"/>
              </a:lnSpc>
              <a:spcBef>
                <a:spcPts val="0"/>
              </a:spcBef>
              <a:spcAft>
                <a:spcPts val="400"/>
              </a:spcAft>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0"/>
              </a:spcBef>
              <a:spcAft>
                <a:spcPts val="400"/>
              </a:spcAft>
              <a:buFont typeface="Sora" pitchFamily="2"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0"/>
              </a:spcBef>
              <a:spcAft>
                <a:spcPts val="400"/>
              </a:spcAft>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0"/>
              </a:spcBef>
              <a:spcAft>
                <a:spcPts val="4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800" dirty="0">
                <a:solidFill>
                  <a:srgbClr val="8796A9"/>
                </a:solidFill>
              </a:rPr>
              <a:t>Confidential © Sia</a:t>
            </a:r>
          </a:p>
        </p:txBody>
      </p:sp>
      <p:sp>
        <p:nvSpPr>
          <p:cNvPr id="15" name="Picture Placeholder 13">
            <a:extLst>
              <a:ext uri="{FF2B5EF4-FFF2-40B4-BE49-F238E27FC236}">
                <a16:creationId xmlns:a16="http://schemas.microsoft.com/office/drawing/2014/main" id="{7B5ED9D3-3A98-D662-6708-A5C97F84437E}"/>
              </a:ext>
            </a:extLst>
          </p:cNvPr>
          <p:cNvSpPr>
            <a:spLocks noGrp="1"/>
          </p:cNvSpPr>
          <p:nvPr>
            <p:ph type="pic" sz="quarter" idx="18" hasCustomPrompt="1"/>
          </p:nvPr>
        </p:nvSpPr>
        <p:spPr>
          <a:xfrm>
            <a:off x="7432253" y="5803020"/>
            <a:ext cx="1161067" cy="572379"/>
          </a:xfrm>
        </p:spPr>
        <p:txBody>
          <a:bodyPr anchor="ctr" anchorCtr="0"/>
          <a:lstStyle>
            <a:lvl1pPr algn="ctr">
              <a:defRPr sz="1733" b="1">
                <a:solidFill>
                  <a:schemeClr val="bg1"/>
                </a:solidFill>
              </a:defRPr>
            </a:lvl1pPr>
          </a:lstStyle>
          <a:p>
            <a:r>
              <a:rPr lang="en-US" dirty="0"/>
              <a:t>Logo</a:t>
            </a:r>
          </a:p>
        </p:txBody>
      </p:sp>
      <p:sp>
        <p:nvSpPr>
          <p:cNvPr id="2" name="Picture Placeholder 13">
            <a:extLst>
              <a:ext uri="{FF2B5EF4-FFF2-40B4-BE49-F238E27FC236}">
                <a16:creationId xmlns:a16="http://schemas.microsoft.com/office/drawing/2014/main" id="{EE0A13BD-C74B-29B1-8CBE-713BB2104DC4}"/>
              </a:ext>
            </a:extLst>
          </p:cNvPr>
          <p:cNvSpPr>
            <a:spLocks noGrp="1"/>
          </p:cNvSpPr>
          <p:nvPr>
            <p:ph type="pic" sz="quarter" idx="19" hasCustomPrompt="1"/>
          </p:nvPr>
        </p:nvSpPr>
        <p:spPr>
          <a:xfrm>
            <a:off x="6014433" y="5803020"/>
            <a:ext cx="1161067" cy="572379"/>
          </a:xfrm>
        </p:spPr>
        <p:txBody>
          <a:bodyPr anchor="ctr" anchorCtr="0"/>
          <a:lstStyle>
            <a:lvl1pPr algn="ctr">
              <a:defRPr sz="1733" b="1">
                <a:solidFill>
                  <a:schemeClr val="bg1"/>
                </a:solidFill>
              </a:defRPr>
            </a:lvl1pPr>
          </a:lstStyle>
          <a:p>
            <a:r>
              <a:rPr lang="en-US" dirty="0"/>
              <a:t>Logo</a:t>
            </a:r>
          </a:p>
        </p:txBody>
      </p:sp>
    </p:spTree>
    <p:extLst>
      <p:ext uri="{BB962C8B-B14F-4D97-AF65-F5344CB8AC3E}">
        <p14:creationId xmlns:p14="http://schemas.microsoft.com/office/powerpoint/2010/main" val="408910242"/>
      </p:ext>
    </p:extLst>
  </p:cSld>
  <p:clrMapOvr>
    <a:masterClrMapping/>
  </p:clrMapOvr>
  <p:transition>
    <p:fade/>
  </p:transition>
  <p:extLst>
    <p:ext uri="{DCECCB84-F9BA-43D5-87BE-67443E8EF086}">
      <p15:sldGuideLst xmlns:p15="http://schemas.microsoft.com/office/powerpoint/2012/main">
        <p15:guide id="1" orient="horz" pos="17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Text_2-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1C77-4B6D-4D44-1483-2E5BBC868630}"/>
              </a:ext>
            </a:extLst>
          </p:cNvPr>
          <p:cNvSpPr>
            <a:spLocks noGrp="1"/>
          </p:cNvSpPr>
          <p:nvPr>
            <p:ph type="title" hasCustomPrompt="1"/>
          </p:nvPr>
        </p:nvSpPr>
        <p:spPr/>
        <p:txBody>
          <a:bodyPr/>
          <a:lstStyle/>
          <a:p>
            <a:r>
              <a:rPr lang="en-US"/>
              <a:t>Main-title, click to edit Master title style</a:t>
            </a:r>
          </a:p>
        </p:txBody>
      </p:sp>
      <p:sp>
        <p:nvSpPr>
          <p:cNvPr id="3" name="Content Placeholder 2">
            <a:extLst>
              <a:ext uri="{FF2B5EF4-FFF2-40B4-BE49-F238E27FC236}">
                <a16:creationId xmlns:a16="http://schemas.microsoft.com/office/drawing/2014/main" id="{64AC258D-553F-37E2-2838-5EF6797BA597}"/>
              </a:ext>
            </a:extLst>
          </p:cNvPr>
          <p:cNvSpPr>
            <a:spLocks noGrp="1"/>
          </p:cNvSpPr>
          <p:nvPr>
            <p:ph sz="half" idx="1" hasCustomPrompt="1"/>
          </p:nvPr>
        </p:nvSpPr>
        <p:spPr>
          <a:xfrm>
            <a:off x="428625" y="1524000"/>
            <a:ext cx="5548313" cy="4953002"/>
          </a:xfrm>
        </p:spPr>
        <p:txBody>
          <a:bodyPr/>
          <a:lstStyle>
            <a:lvl1pPr>
              <a:defRPr/>
            </a:lvl1pPr>
            <a:lvl2pPr>
              <a:defRPr/>
            </a:lvl2pPr>
            <a:lvl3pPr>
              <a:defRPr/>
            </a:lvl3pPr>
            <a:lvl4pPr>
              <a:defRPr/>
            </a:lvl4pPr>
            <a:lvl5pPr>
              <a:defRPr/>
            </a:lvl5pPr>
          </a:lstStyle>
          <a:p>
            <a:pPr lvl="0"/>
            <a:r>
              <a:rPr lang="en-US" dirty="0"/>
              <a:t>Body text, click to edit Master text styles</a:t>
            </a:r>
          </a:p>
          <a:p>
            <a:pPr lvl="1"/>
            <a:r>
              <a:rPr lang="en-US" dirty="0"/>
              <a:t>First level bullet </a:t>
            </a:r>
            <a:r>
              <a:rPr lang="en-US" spc="-100" dirty="0">
                <a:sym typeface="Wingdings 3" panose="05040102010807070707" pitchFamily="18" charset="2"/>
              </a:rPr>
              <a:t></a:t>
            </a:r>
            <a:endParaRPr lang="en-US" dirty="0"/>
          </a:p>
          <a:p>
            <a:pPr lvl="2"/>
            <a:r>
              <a:rPr lang="en-US" dirty="0"/>
              <a:t>Second level bullet </a:t>
            </a:r>
            <a:r>
              <a:rPr lang="en-US" spc="-100" dirty="0">
                <a:sym typeface="Wingdings 3" panose="05040102010807070707" pitchFamily="18" charset="2"/>
              </a:rPr>
              <a:t></a:t>
            </a:r>
            <a:endParaRPr lang="en-US" dirty="0"/>
          </a:p>
          <a:p>
            <a:pPr lvl="3"/>
            <a:r>
              <a:rPr lang="en-US" dirty="0"/>
              <a:t>Third level bullet </a:t>
            </a:r>
            <a:r>
              <a:rPr lang="en-US" spc="-100" dirty="0">
                <a:sym typeface="Wingdings 3" panose="05040102010807070707" pitchFamily="18" charset="2"/>
              </a:rPr>
              <a:t></a:t>
            </a:r>
            <a:endParaRPr lang="en-US" dirty="0"/>
          </a:p>
          <a:p>
            <a:pPr lvl="4"/>
            <a:r>
              <a:rPr lang="en-US" dirty="0"/>
              <a:t>Fourth level bullet </a:t>
            </a:r>
            <a:r>
              <a:rPr lang="en-US" spc="-100" dirty="0">
                <a:sym typeface="Wingdings 3" panose="05040102010807070707" pitchFamily="18" charset="2"/>
              </a:rPr>
              <a:t></a:t>
            </a:r>
            <a:endParaRPr lang="en-US" dirty="0"/>
          </a:p>
        </p:txBody>
      </p:sp>
      <p:sp>
        <p:nvSpPr>
          <p:cNvPr id="4" name="Content Placeholder 3">
            <a:extLst>
              <a:ext uri="{FF2B5EF4-FFF2-40B4-BE49-F238E27FC236}">
                <a16:creationId xmlns:a16="http://schemas.microsoft.com/office/drawing/2014/main" id="{2ED6F602-9C62-9FD9-5EC9-4C28948CAF86}"/>
              </a:ext>
            </a:extLst>
          </p:cNvPr>
          <p:cNvSpPr>
            <a:spLocks noGrp="1"/>
          </p:cNvSpPr>
          <p:nvPr>
            <p:ph sz="half" idx="2" hasCustomPrompt="1"/>
          </p:nvPr>
        </p:nvSpPr>
        <p:spPr>
          <a:xfrm>
            <a:off x="6213475" y="1524000"/>
            <a:ext cx="5548313" cy="4953001"/>
          </a:xfrm>
        </p:spPr>
        <p:txBody>
          <a:bodyPr/>
          <a:lstStyle>
            <a:lvl1pPr>
              <a:defRPr/>
            </a:lvl1pPr>
            <a:lvl2pPr>
              <a:defRPr/>
            </a:lvl2pPr>
            <a:lvl3pPr>
              <a:defRPr/>
            </a:lvl3pPr>
            <a:lvl4pPr>
              <a:defRPr/>
            </a:lvl4pPr>
            <a:lvl5pPr>
              <a:defRPr/>
            </a:lvl5pPr>
          </a:lstStyle>
          <a:p>
            <a:pPr lvl="0"/>
            <a:r>
              <a:rPr lang="en-US"/>
              <a:t>Body text, click to edit Master text styles</a:t>
            </a:r>
          </a:p>
          <a:p>
            <a:pPr lvl="1"/>
            <a:r>
              <a:rPr lang="en-US"/>
              <a:t>First level bullet </a:t>
            </a:r>
            <a:r>
              <a:rPr lang="en-US" spc="-100">
                <a:sym typeface="Wingdings 3" panose="05040102010807070707" pitchFamily="18" charset="2"/>
              </a:rPr>
              <a:t></a:t>
            </a:r>
            <a:endParaRPr lang="en-US"/>
          </a:p>
          <a:p>
            <a:pPr lvl="2"/>
            <a:r>
              <a:rPr lang="en-US"/>
              <a:t>Second level bullet </a:t>
            </a:r>
            <a:r>
              <a:rPr lang="en-US" spc="-100">
                <a:sym typeface="Wingdings 3" panose="05040102010807070707" pitchFamily="18" charset="2"/>
              </a:rPr>
              <a:t></a:t>
            </a:r>
            <a:endParaRPr lang="en-US"/>
          </a:p>
          <a:p>
            <a:pPr lvl="3"/>
            <a:r>
              <a:rPr lang="en-US"/>
              <a:t>Third level bullet </a:t>
            </a:r>
            <a:r>
              <a:rPr lang="en-US" spc="-100">
                <a:sym typeface="Wingdings 3" panose="05040102010807070707" pitchFamily="18" charset="2"/>
              </a:rPr>
              <a:t></a:t>
            </a:r>
            <a:endParaRPr lang="en-US"/>
          </a:p>
          <a:p>
            <a:pPr lvl="4"/>
            <a:r>
              <a:rPr lang="en-US"/>
              <a:t>Fourth level bullet </a:t>
            </a:r>
            <a:r>
              <a:rPr lang="en-US" spc="-100">
                <a:sym typeface="Wingdings 3" panose="05040102010807070707" pitchFamily="18" charset="2"/>
              </a:rPr>
              <a:t></a:t>
            </a:r>
            <a:endParaRPr lang="en-US"/>
          </a:p>
        </p:txBody>
      </p:sp>
      <p:sp>
        <p:nvSpPr>
          <p:cNvPr id="6" name="Footer Placeholder 5">
            <a:extLst>
              <a:ext uri="{FF2B5EF4-FFF2-40B4-BE49-F238E27FC236}">
                <a16:creationId xmlns:a16="http://schemas.microsoft.com/office/drawing/2014/main" id="{0D94D6FE-25A9-7DCF-CED5-6DA24A4EFE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34408-D860-3FF7-77FB-A0F5DFCB554F}"/>
              </a:ext>
            </a:extLst>
          </p:cNvPr>
          <p:cNvSpPr>
            <a:spLocks noGrp="1"/>
          </p:cNvSpPr>
          <p:nvPr>
            <p:ph type="sldNum" sz="quarter" idx="12"/>
          </p:nvPr>
        </p:nvSpPr>
        <p:spPr/>
        <p:txBody>
          <a:bodyPr/>
          <a:lstStyle/>
          <a:p>
            <a:fld id="{AEAD572E-2F50-43BC-A5A3-42ECFACCA1CC}" type="slidenum">
              <a:rPr lang="en-US" smtClean="0"/>
              <a:t>‹N°›</a:t>
            </a:fld>
            <a:endParaRPr lang="en-US"/>
          </a:p>
        </p:txBody>
      </p:sp>
    </p:spTree>
    <p:extLst>
      <p:ext uri="{BB962C8B-B14F-4D97-AF65-F5344CB8AC3E}">
        <p14:creationId xmlns:p14="http://schemas.microsoft.com/office/powerpoint/2010/main" val="3685408066"/>
      </p:ext>
    </p:extLst>
  </p:cSld>
  <p:clrMapOvr>
    <a:masterClrMapping/>
  </p:clrMapOvr>
  <p:transition>
    <p:fade/>
  </p:transition>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_Title">
    <p:bg>
      <p:bgPr>
        <a:solidFill>
          <a:schemeClr val="bg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31D829E-3CD6-56A7-3E41-D5561B491B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CFEF78-0B22-ADD0-F455-005C928C719A}"/>
              </a:ext>
            </a:extLst>
          </p:cNvPr>
          <p:cNvSpPr>
            <a:spLocks noGrp="1"/>
          </p:cNvSpPr>
          <p:nvPr>
            <p:ph type="sldNum" sz="quarter" idx="12"/>
          </p:nvPr>
        </p:nvSpPr>
        <p:spPr/>
        <p:txBody>
          <a:bodyPr/>
          <a:lstStyle/>
          <a:p>
            <a:fld id="{AEAD572E-2F50-43BC-A5A3-42ECFACCA1CC}" type="slidenum">
              <a:rPr lang="en-US" smtClean="0"/>
              <a:t>‹N°›</a:t>
            </a:fld>
            <a:endParaRPr lang="en-US"/>
          </a:p>
        </p:txBody>
      </p:sp>
      <p:sp>
        <p:nvSpPr>
          <p:cNvPr id="2" name="Title 1">
            <a:extLst>
              <a:ext uri="{FF2B5EF4-FFF2-40B4-BE49-F238E27FC236}">
                <a16:creationId xmlns:a16="http://schemas.microsoft.com/office/drawing/2014/main" id="{B6BA9808-2748-F9C8-BC3C-63BFF8171A66}"/>
              </a:ext>
            </a:extLst>
          </p:cNvPr>
          <p:cNvSpPr>
            <a:spLocks noGrp="1"/>
          </p:cNvSpPr>
          <p:nvPr>
            <p:ph type="title" hasCustomPrompt="1"/>
          </p:nvPr>
        </p:nvSpPr>
        <p:spPr/>
        <p:txBody>
          <a:bodyPr/>
          <a:lstStyle/>
          <a:p>
            <a:r>
              <a:rPr lang="en-US" dirty="0"/>
              <a:t>Main-title, click to edit Master title style</a:t>
            </a:r>
          </a:p>
        </p:txBody>
      </p:sp>
    </p:spTree>
    <p:extLst>
      <p:ext uri="{BB962C8B-B14F-4D97-AF65-F5344CB8AC3E}">
        <p14:creationId xmlns:p14="http://schemas.microsoft.com/office/powerpoint/2010/main" val="86317358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31D829E-3CD6-56A7-3E41-D5561B491B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CFEF78-0B22-ADD0-F455-005C928C719A}"/>
              </a:ext>
            </a:extLst>
          </p:cNvPr>
          <p:cNvSpPr>
            <a:spLocks noGrp="1"/>
          </p:cNvSpPr>
          <p:nvPr>
            <p:ph type="sldNum" sz="quarter" idx="12"/>
          </p:nvPr>
        </p:nvSpPr>
        <p:spPr/>
        <p:txBody>
          <a:bodyPr/>
          <a:lstStyle/>
          <a:p>
            <a:fld id="{AEAD572E-2F50-43BC-A5A3-42ECFACCA1CC}" type="slidenum">
              <a:rPr lang="en-US" smtClean="0"/>
              <a:t>‹N°›</a:t>
            </a:fld>
            <a:endParaRPr lang="en-US"/>
          </a:p>
        </p:txBody>
      </p:sp>
    </p:spTree>
    <p:extLst>
      <p:ext uri="{BB962C8B-B14F-4D97-AF65-F5344CB8AC3E}">
        <p14:creationId xmlns:p14="http://schemas.microsoft.com/office/powerpoint/2010/main" val="40029306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_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31D829E-3CD6-56A7-3E41-D5561B491B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CFEF78-0B22-ADD0-F455-005C928C719A}"/>
              </a:ext>
            </a:extLst>
          </p:cNvPr>
          <p:cNvSpPr>
            <a:spLocks noGrp="1"/>
          </p:cNvSpPr>
          <p:nvPr>
            <p:ph type="sldNum" sz="quarter" idx="12"/>
          </p:nvPr>
        </p:nvSpPr>
        <p:spPr/>
        <p:txBody>
          <a:bodyPr/>
          <a:lstStyle/>
          <a:p>
            <a:fld id="{AEAD572E-2F50-43BC-A5A3-42ECFACCA1CC}" type="slidenum">
              <a:rPr lang="en-US" smtClean="0"/>
              <a:t>‹N°›</a:t>
            </a:fld>
            <a:endParaRPr lang="en-US"/>
          </a:p>
        </p:txBody>
      </p:sp>
      <p:sp>
        <p:nvSpPr>
          <p:cNvPr id="6" name="Text Placeholder 5">
            <a:extLst>
              <a:ext uri="{FF2B5EF4-FFF2-40B4-BE49-F238E27FC236}">
                <a16:creationId xmlns:a16="http://schemas.microsoft.com/office/drawing/2014/main" id="{056D4CE1-F99E-5F52-6DB0-721BD365B909}"/>
              </a:ext>
            </a:extLst>
          </p:cNvPr>
          <p:cNvSpPr>
            <a:spLocks noGrp="1"/>
          </p:cNvSpPr>
          <p:nvPr>
            <p:ph type="body" sz="quarter" idx="13"/>
          </p:nvPr>
        </p:nvSpPr>
        <p:spPr>
          <a:xfrm>
            <a:off x="1239520" y="1927014"/>
            <a:ext cx="9641841" cy="4549987"/>
          </a:xfrm>
        </p:spPr>
        <p:txBody>
          <a:bodyPr/>
          <a:lstStyle>
            <a:lvl1pPr>
              <a:lnSpc>
                <a:spcPct val="100000"/>
              </a:lnSpc>
              <a:spcAft>
                <a:spcPts val="2400"/>
              </a:spcAft>
              <a:defRPr sz="2100"/>
            </a:lvl1pPr>
            <a:lvl2pPr marL="341330" indent="-341330">
              <a:lnSpc>
                <a:spcPct val="100000"/>
              </a:lnSpc>
              <a:spcAft>
                <a:spcPts val="900"/>
              </a:spcAft>
              <a:defRPr sz="2100"/>
            </a:lvl2pPr>
          </a:lstStyle>
          <a:p>
            <a:pPr lvl="0"/>
            <a:r>
              <a:rPr lang="en-US" dirty="0"/>
              <a:t>Click to edit Master text styles</a:t>
            </a:r>
          </a:p>
          <a:p>
            <a:pPr lvl="1"/>
            <a:r>
              <a:rPr lang="en-US" dirty="0"/>
              <a:t>Second level </a:t>
            </a:r>
            <a:r>
              <a:rPr lang="en-US" spc="-100" dirty="0">
                <a:sym typeface="Wingdings 3" panose="05040102010807070707" pitchFamily="18" charset="2"/>
              </a:rPr>
              <a:t></a:t>
            </a:r>
            <a:endParaRPr lang="en-US" dirty="0"/>
          </a:p>
        </p:txBody>
      </p:sp>
    </p:spTree>
    <p:extLst>
      <p:ext uri="{BB962C8B-B14F-4D97-AF65-F5344CB8AC3E}">
        <p14:creationId xmlns:p14="http://schemas.microsoft.com/office/powerpoint/2010/main" val="392426213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_Image-L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31D829E-3CD6-56A7-3E41-D5561B491B6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2CFEF78-0B22-ADD0-F455-005C928C719A}"/>
              </a:ext>
            </a:extLst>
          </p:cNvPr>
          <p:cNvSpPr>
            <a:spLocks noGrp="1"/>
          </p:cNvSpPr>
          <p:nvPr>
            <p:ph type="sldNum" sz="quarter" idx="12"/>
          </p:nvPr>
        </p:nvSpPr>
        <p:spPr/>
        <p:txBody>
          <a:bodyPr/>
          <a:lstStyle/>
          <a:p>
            <a:fld id="{AEAD572E-2F50-43BC-A5A3-42ECFACCA1CC}" type="slidenum">
              <a:rPr lang="en-US" smtClean="0"/>
              <a:t>‹N°›</a:t>
            </a:fld>
            <a:endParaRPr lang="en-US"/>
          </a:p>
        </p:txBody>
      </p:sp>
      <p:sp>
        <p:nvSpPr>
          <p:cNvPr id="6" name="Text Placeholder 5">
            <a:extLst>
              <a:ext uri="{FF2B5EF4-FFF2-40B4-BE49-F238E27FC236}">
                <a16:creationId xmlns:a16="http://schemas.microsoft.com/office/drawing/2014/main" id="{056D4CE1-F99E-5F52-6DB0-721BD365B909}"/>
              </a:ext>
            </a:extLst>
          </p:cNvPr>
          <p:cNvSpPr>
            <a:spLocks noGrp="1"/>
          </p:cNvSpPr>
          <p:nvPr>
            <p:ph type="body" sz="quarter" idx="13"/>
          </p:nvPr>
        </p:nvSpPr>
        <p:spPr>
          <a:xfrm>
            <a:off x="405513" y="1723348"/>
            <a:ext cx="6597665" cy="2939659"/>
          </a:xfrm>
        </p:spPr>
        <p:txBody>
          <a:bodyPr/>
          <a:lstStyle>
            <a:lvl1pPr>
              <a:lnSpc>
                <a:spcPct val="120000"/>
              </a:lnSpc>
              <a:spcAft>
                <a:spcPts val="1200"/>
              </a:spcAft>
              <a:defRPr sz="1467"/>
            </a:lvl1pPr>
            <a:lvl2pPr marL="190510" indent="-190510">
              <a:lnSpc>
                <a:spcPct val="120000"/>
              </a:lnSpc>
              <a:spcAft>
                <a:spcPts val="900"/>
              </a:spcAft>
              <a:defRPr sz="1467"/>
            </a:lvl2pPr>
          </a:lstStyle>
          <a:p>
            <a:pPr lvl="0"/>
            <a:r>
              <a:rPr lang="en-US" dirty="0"/>
              <a:t>Click to edit Master text styles</a:t>
            </a:r>
          </a:p>
          <a:p>
            <a:pPr lvl="1"/>
            <a:r>
              <a:rPr lang="en-US" dirty="0"/>
              <a:t>Second level </a:t>
            </a:r>
            <a:r>
              <a:rPr lang="en-US" spc="-100" dirty="0">
                <a:sym typeface="Wingdings 3" panose="05040102010807070707" pitchFamily="18" charset="2"/>
              </a:rPr>
              <a:t></a:t>
            </a:r>
            <a:endParaRPr lang="en-US" dirty="0"/>
          </a:p>
        </p:txBody>
      </p:sp>
      <p:sp>
        <p:nvSpPr>
          <p:cNvPr id="8" name="Text Placeholder 14">
            <a:extLst>
              <a:ext uri="{FF2B5EF4-FFF2-40B4-BE49-F238E27FC236}">
                <a16:creationId xmlns:a16="http://schemas.microsoft.com/office/drawing/2014/main" id="{A1E6DF55-35E6-6547-4546-C5D5D93849EE}"/>
              </a:ext>
            </a:extLst>
          </p:cNvPr>
          <p:cNvSpPr>
            <a:spLocks noGrp="1"/>
          </p:cNvSpPr>
          <p:nvPr>
            <p:ph type="body" sz="quarter" idx="24" hasCustomPrompt="1"/>
          </p:nvPr>
        </p:nvSpPr>
        <p:spPr>
          <a:xfrm>
            <a:off x="405513" y="4864879"/>
            <a:ext cx="3857625" cy="575883"/>
          </a:xfrm>
          <a:prstGeom prst="rect">
            <a:avLst/>
          </a:prstGeom>
          <a:noFill/>
          <a:ln w="12700">
            <a:noFill/>
          </a:ln>
        </p:spPr>
        <p:txBody>
          <a:bodyPr wrap="square" lIns="0" tIns="0" rIns="0">
            <a:noAutofit/>
          </a:bodyPr>
          <a:lstStyle>
            <a:lvl1pPr>
              <a:lnSpc>
                <a:spcPct val="100000"/>
              </a:lnSpc>
              <a:spcAft>
                <a:spcPts val="400"/>
              </a:spcAft>
              <a:defRPr sz="1200" b="0">
                <a:solidFill>
                  <a:schemeClr val="accent2"/>
                </a:solidFill>
                <a:latin typeface="Sora-SIA SemiBold" pitchFamily="2" charset="0"/>
                <a:cs typeface="Sora-SIA SemiBold" pitchFamily="2" charset="0"/>
              </a:defRPr>
            </a:lvl1pPr>
            <a:lvl2pPr marL="0" indent="0">
              <a:lnSpc>
                <a:spcPct val="100000"/>
              </a:lnSpc>
              <a:spcBef>
                <a:spcPts val="0"/>
              </a:spcBef>
              <a:spcAft>
                <a:spcPts val="0"/>
              </a:spcAft>
              <a:buFontTx/>
              <a:buNone/>
              <a:defRPr sz="1200" b="0">
                <a:solidFill>
                  <a:srgbClr val="455669"/>
                </a:solidFill>
              </a:defRPr>
            </a:lvl2pPr>
          </a:lstStyle>
          <a:p>
            <a:pPr lvl="0"/>
            <a:r>
              <a:rPr lang="en-US"/>
              <a:t>Name</a:t>
            </a:r>
          </a:p>
          <a:p>
            <a:pPr lvl="1"/>
            <a:r>
              <a:rPr lang="en-US"/>
              <a:t>Title </a:t>
            </a:r>
            <a:r>
              <a:rPr lang="en-US" spc="-100">
                <a:sym typeface="Wingdings 3" panose="05040102010807070707" pitchFamily="18" charset="2"/>
              </a:rPr>
              <a:t></a:t>
            </a:r>
            <a:endParaRPr lang="en-US"/>
          </a:p>
        </p:txBody>
      </p:sp>
      <p:sp>
        <p:nvSpPr>
          <p:cNvPr id="12" name="Picture Placeholder 11">
            <a:extLst>
              <a:ext uri="{FF2B5EF4-FFF2-40B4-BE49-F238E27FC236}">
                <a16:creationId xmlns:a16="http://schemas.microsoft.com/office/drawing/2014/main" id="{74E36917-0680-5A7B-9163-E39E38AEFA0F}"/>
              </a:ext>
            </a:extLst>
          </p:cNvPr>
          <p:cNvSpPr>
            <a:spLocks noGrp="1"/>
          </p:cNvSpPr>
          <p:nvPr>
            <p:ph type="pic" sz="quarter" idx="25"/>
          </p:nvPr>
        </p:nvSpPr>
        <p:spPr>
          <a:xfrm>
            <a:off x="7176524" y="1143000"/>
            <a:ext cx="5015477" cy="5715000"/>
          </a:xfrm>
        </p:spPr>
        <p:txBody>
          <a:bodyPr anchor="ctr" anchorCtr="0"/>
          <a:lstStyle>
            <a:lvl1pPr algn="ctr">
              <a:defRPr sz="1067"/>
            </a:lvl1pPr>
          </a:lstStyle>
          <a:p>
            <a:endParaRPr lang="en-US" dirty="0"/>
          </a:p>
        </p:txBody>
      </p:sp>
    </p:spTree>
    <p:extLst>
      <p:ext uri="{BB962C8B-B14F-4D97-AF65-F5344CB8AC3E}">
        <p14:creationId xmlns:p14="http://schemas.microsoft.com/office/powerpoint/2010/main" val="35000824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scus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7107FE8-8BCE-28F9-A8C5-274F9365D613}"/>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50FA4B68-60F5-05C0-12C0-718A19E5A624}"/>
              </a:ext>
            </a:extLst>
          </p:cNvPr>
          <p:cNvSpPr>
            <a:spLocks noGrp="1"/>
          </p:cNvSpPr>
          <p:nvPr>
            <p:ph type="sldNum" sz="quarter" idx="11"/>
          </p:nvPr>
        </p:nvSpPr>
        <p:spPr/>
        <p:txBody>
          <a:bodyPr/>
          <a:lstStyle/>
          <a:p>
            <a:fld id="{AEAD572E-2F50-43BC-A5A3-42ECFACCA1CC}" type="slidenum">
              <a:rPr lang="en-US" smtClean="0"/>
              <a:pPr/>
              <a:t>‹N°›</a:t>
            </a:fld>
            <a:endParaRPr lang="en-US"/>
          </a:p>
        </p:txBody>
      </p:sp>
      <p:sp>
        <p:nvSpPr>
          <p:cNvPr id="5" name="TextBox 4">
            <a:extLst>
              <a:ext uri="{FF2B5EF4-FFF2-40B4-BE49-F238E27FC236}">
                <a16:creationId xmlns:a16="http://schemas.microsoft.com/office/drawing/2014/main" id="{AD333AA9-50E8-987D-DBEC-A8DE04E07187}"/>
              </a:ext>
            </a:extLst>
          </p:cNvPr>
          <p:cNvSpPr txBox="1"/>
          <p:nvPr userDrawn="1"/>
        </p:nvSpPr>
        <p:spPr>
          <a:xfrm>
            <a:off x="3133066" y="2915006"/>
            <a:ext cx="5945212" cy="1077218"/>
          </a:xfrm>
          <a:prstGeom prst="rect">
            <a:avLst/>
          </a:prstGeom>
          <a:noFill/>
        </p:spPr>
        <p:txBody>
          <a:bodyPr wrap="square" rtlCol="0">
            <a:spAutoFit/>
          </a:bodyPr>
          <a:lstStyle/>
          <a:p>
            <a:pPr algn="ctr"/>
            <a:r>
              <a:rPr lang="en-US" sz="6400" dirty="0"/>
              <a:t>Discussion</a:t>
            </a:r>
          </a:p>
        </p:txBody>
      </p:sp>
    </p:spTree>
    <p:extLst>
      <p:ext uri="{BB962C8B-B14F-4D97-AF65-F5344CB8AC3E}">
        <p14:creationId xmlns:p14="http://schemas.microsoft.com/office/powerpoint/2010/main" val="375356417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t's cha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7107FE8-8BCE-28F9-A8C5-274F9365D613}"/>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50FA4B68-60F5-05C0-12C0-718A19E5A624}"/>
              </a:ext>
            </a:extLst>
          </p:cNvPr>
          <p:cNvSpPr>
            <a:spLocks noGrp="1"/>
          </p:cNvSpPr>
          <p:nvPr>
            <p:ph type="sldNum" sz="quarter" idx="11"/>
          </p:nvPr>
        </p:nvSpPr>
        <p:spPr/>
        <p:txBody>
          <a:bodyPr/>
          <a:lstStyle/>
          <a:p>
            <a:fld id="{AEAD572E-2F50-43BC-A5A3-42ECFACCA1CC}" type="slidenum">
              <a:rPr lang="en-US" smtClean="0"/>
              <a:pPr/>
              <a:t>‹N°›</a:t>
            </a:fld>
            <a:endParaRPr lang="en-US"/>
          </a:p>
        </p:txBody>
      </p:sp>
      <p:sp>
        <p:nvSpPr>
          <p:cNvPr id="5" name="TextBox 4">
            <a:extLst>
              <a:ext uri="{FF2B5EF4-FFF2-40B4-BE49-F238E27FC236}">
                <a16:creationId xmlns:a16="http://schemas.microsoft.com/office/drawing/2014/main" id="{AD333AA9-50E8-987D-DBEC-A8DE04E07187}"/>
              </a:ext>
            </a:extLst>
          </p:cNvPr>
          <p:cNvSpPr txBox="1"/>
          <p:nvPr userDrawn="1"/>
        </p:nvSpPr>
        <p:spPr>
          <a:xfrm>
            <a:off x="3053090" y="2919002"/>
            <a:ext cx="6093768" cy="1077218"/>
          </a:xfrm>
          <a:prstGeom prst="rect">
            <a:avLst/>
          </a:prstGeom>
          <a:noFill/>
        </p:spPr>
        <p:txBody>
          <a:bodyPr wrap="square" rtlCol="0">
            <a:spAutoFit/>
          </a:bodyPr>
          <a:lstStyle/>
          <a:p>
            <a:pPr algn="ctr"/>
            <a:r>
              <a:rPr lang="en-US" sz="6400" dirty="0"/>
              <a:t>Let’s chat</a:t>
            </a:r>
          </a:p>
        </p:txBody>
      </p:sp>
    </p:spTree>
    <p:extLst>
      <p:ext uri="{BB962C8B-B14F-4D97-AF65-F5344CB8AC3E}">
        <p14:creationId xmlns:p14="http://schemas.microsoft.com/office/powerpoint/2010/main" val="34459188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Question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7107FE8-8BCE-28F9-A8C5-274F9365D613}"/>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50FA4B68-60F5-05C0-12C0-718A19E5A624}"/>
              </a:ext>
            </a:extLst>
          </p:cNvPr>
          <p:cNvSpPr>
            <a:spLocks noGrp="1"/>
          </p:cNvSpPr>
          <p:nvPr>
            <p:ph type="sldNum" sz="quarter" idx="11"/>
          </p:nvPr>
        </p:nvSpPr>
        <p:spPr/>
        <p:txBody>
          <a:bodyPr/>
          <a:lstStyle/>
          <a:p>
            <a:fld id="{AEAD572E-2F50-43BC-A5A3-42ECFACCA1CC}" type="slidenum">
              <a:rPr lang="en-US" smtClean="0"/>
              <a:pPr/>
              <a:t>‹N°›</a:t>
            </a:fld>
            <a:endParaRPr lang="en-US"/>
          </a:p>
        </p:txBody>
      </p:sp>
      <p:sp>
        <p:nvSpPr>
          <p:cNvPr id="5" name="TextBox 4">
            <a:extLst>
              <a:ext uri="{FF2B5EF4-FFF2-40B4-BE49-F238E27FC236}">
                <a16:creationId xmlns:a16="http://schemas.microsoft.com/office/drawing/2014/main" id="{AD333AA9-50E8-987D-DBEC-A8DE04E07187}"/>
              </a:ext>
            </a:extLst>
          </p:cNvPr>
          <p:cNvSpPr txBox="1"/>
          <p:nvPr userDrawn="1"/>
        </p:nvSpPr>
        <p:spPr>
          <a:xfrm>
            <a:off x="428626" y="2919002"/>
            <a:ext cx="11333162" cy="1077218"/>
          </a:xfrm>
          <a:prstGeom prst="rect">
            <a:avLst/>
          </a:prstGeom>
          <a:noFill/>
        </p:spPr>
        <p:txBody>
          <a:bodyPr wrap="square" rtlCol="0">
            <a:spAutoFit/>
          </a:bodyPr>
          <a:lstStyle/>
          <a:p>
            <a:pPr algn="ctr"/>
            <a:r>
              <a:rPr lang="en-US" sz="6400" dirty="0"/>
              <a:t>We invite your questions</a:t>
            </a:r>
          </a:p>
        </p:txBody>
      </p:sp>
    </p:spTree>
    <p:extLst>
      <p:ext uri="{BB962C8B-B14F-4D97-AF65-F5344CB8AC3E}">
        <p14:creationId xmlns:p14="http://schemas.microsoft.com/office/powerpoint/2010/main" val="29132310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333AA9-50E8-987D-DBEC-A8DE04E07187}"/>
              </a:ext>
            </a:extLst>
          </p:cNvPr>
          <p:cNvSpPr txBox="1"/>
          <p:nvPr userDrawn="1"/>
        </p:nvSpPr>
        <p:spPr>
          <a:xfrm>
            <a:off x="2444937" y="2625726"/>
            <a:ext cx="7064001" cy="702932"/>
          </a:xfrm>
          <a:prstGeom prst="rect">
            <a:avLst/>
          </a:prstGeom>
          <a:noFill/>
        </p:spPr>
        <p:txBody>
          <a:bodyPr wrap="square" rtlCol="0">
            <a:noAutofit/>
          </a:bodyPr>
          <a:lstStyle/>
          <a:p>
            <a:pPr algn="ctr">
              <a:lnSpc>
                <a:spcPct val="65000"/>
              </a:lnSpc>
            </a:pPr>
            <a:r>
              <a:rPr lang="en-US" sz="5200" spc="0" baseline="0" dirty="0">
                <a:latin typeface="Sora-SIA SemiBold" pitchFamily="2" charset="0"/>
                <a:cs typeface="Sora-SIA SemiBold" pitchFamily="2" charset="0"/>
              </a:rPr>
              <a:t>Thank you</a:t>
            </a:r>
          </a:p>
        </p:txBody>
      </p:sp>
      <p:sp>
        <p:nvSpPr>
          <p:cNvPr id="10" name="Rectangle: Rounded Corners 9">
            <a:extLst>
              <a:ext uri="{FF2B5EF4-FFF2-40B4-BE49-F238E27FC236}">
                <a16:creationId xmlns:a16="http://schemas.microsoft.com/office/drawing/2014/main" id="{56370F21-F3AB-47B9-2751-63D2E5DD33EF}"/>
              </a:ext>
            </a:extLst>
          </p:cNvPr>
          <p:cNvSpPr/>
          <p:nvPr userDrawn="1"/>
        </p:nvSpPr>
        <p:spPr>
          <a:xfrm>
            <a:off x="428625" y="5092766"/>
            <a:ext cx="11328270" cy="1384300"/>
          </a:xfrm>
          <a:prstGeom prst="roundRect">
            <a:avLst>
              <a:gd name="adj" fmla="val 11850"/>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FFA591-46BF-1AE1-A253-0AB4D1BF6C7C}"/>
              </a:ext>
            </a:extLst>
          </p:cNvPr>
          <p:cNvSpPr txBox="1"/>
          <p:nvPr userDrawn="1"/>
        </p:nvSpPr>
        <p:spPr>
          <a:xfrm>
            <a:off x="675481" y="5328637"/>
            <a:ext cx="7466807" cy="912558"/>
          </a:xfrm>
          <a:prstGeom prst="rect">
            <a:avLst/>
          </a:prstGeom>
          <a:noFill/>
        </p:spPr>
        <p:txBody>
          <a:bodyPr wrap="square" lIns="0" tIns="0" rIns="0" bIns="0">
            <a:spAutoFit/>
          </a:bodyPr>
          <a:lstStyle/>
          <a:p>
            <a:pPr>
              <a:lnSpc>
                <a:spcPct val="120000"/>
              </a:lnSpc>
            </a:pPr>
            <a:r>
              <a:rPr lang="en-US" sz="1000" dirty="0"/>
              <a:t>Sia is a next-generation, global management consulting group—born digital, augmented by data, enhanced by creativity, and driven by responsibility. We partner with clients to resolve challenges and capitalize on opportunities. We believe that in today’s world of change and disruption, optimism is a force multiplier.</a:t>
            </a:r>
          </a:p>
          <a:p>
            <a:pPr>
              <a:lnSpc>
                <a:spcPct val="120000"/>
              </a:lnSpc>
            </a:pPr>
            <a:endParaRPr lang="en-US" sz="1000" dirty="0"/>
          </a:p>
          <a:p>
            <a:pPr>
              <a:lnSpc>
                <a:spcPct val="120000"/>
              </a:lnSpc>
            </a:pPr>
            <a:r>
              <a:rPr lang="en-US" sz="1000" dirty="0">
                <a:latin typeface="Sora-SIA SemiBold" pitchFamily="2" charset="0"/>
                <a:cs typeface="Sora-SIA SemiBold" pitchFamily="2" charset="0"/>
              </a:rPr>
              <a:t>sia-partners.com  |  follow us on </a:t>
            </a:r>
            <a:r>
              <a:rPr lang="en-US" sz="1000" dirty="0" err="1">
                <a:latin typeface="Sora-SIA SemiBold" pitchFamily="2" charset="0"/>
                <a:cs typeface="Sora-SIA SemiBold" pitchFamily="2" charset="0"/>
              </a:rPr>
              <a:t>Linkedin</a:t>
            </a:r>
            <a:r>
              <a:rPr lang="en-US" sz="1000" dirty="0">
                <a:latin typeface="Sora-SIA SemiBold" pitchFamily="2" charset="0"/>
                <a:cs typeface="Sora-SIA SemiBold" pitchFamily="2" charset="0"/>
              </a:rPr>
              <a:t> &amp; X: @siapartners and Instagram: @lifeatsia</a:t>
            </a:r>
          </a:p>
        </p:txBody>
      </p:sp>
      <p:pic>
        <p:nvPicPr>
          <p:cNvPr id="3" name="Graphic 2">
            <a:extLst>
              <a:ext uri="{FF2B5EF4-FFF2-40B4-BE49-F238E27FC236}">
                <a16:creationId xmlns:a16="http://schemas.microsoft.com/office/drawing/2014/main" id="{51C91C6B-57FC-5C92-73C4-0D5A1EB5D28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071101" y="5393026"/>
            <a:ext cx="1320104" cy="808278"/>
          </a:xfrm>
          <a:prstGeom prst="rect">
            <a:avLst/>
          </a:prstGeom>
        </p:spPr>
      </p:pic>
    </p:spTree>
    <p:extLst>
      <p:ext uri="{BB962C8B-B14F-4D97-AF65-F5344CB8AC3E}">
        <p14:creationId xmlns:p14="http://schemas.microsoft.com/office/powerpoint/2010/main" val="20064520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Merci">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333AA9-50E8-987D-DBEC-A8DE04E07187}"/>
              </a:ext>
            </a:extLst>
          </p:cNvPr>
          <p:cNvSpPr txBox="1"/>
          <p:nvPr userDrawn="1"/>
        </p:nvSpPr>
        <p:spPr>
          <a:xfrm>
            <a:off x="2444937" y="2625726"/>
            <a:ext cx="7064001" cy="702932"/>
          </a:xfrm>
          <a:prstGeom prst="rect">
            <a:avLst/>
          </a:prstGeom>
          <a:noFill/>
        </p:spPr>
        <p:txBody>
          <a:bodyPr wrap="square" rtlCol="0">
            <a:noAutofit/>
          </a:bodyPr>
          <a:lstStyle/>
          <a:p>
            <a:pPr algn="ctr">
              <a:lnSpc>
                <a:spcPct val="65000"/>
              </a:lnSpc>
            </a:pPr>
            <a:r>
              <a:rPr lang="en-US" sz="5200" spc="0" baseline="0" dirty="0">
                <a:latin typeface="Sora-SIA SemiBold" pitchFamily="2" charset="0"/>
                <a:cs typeface="Sora-SIA SemiBold" pitchFamily="2" charset="0"/>
              </a:rPr>
              <a:t>Merci</a:t>
            </a:r>
          </a:p>
        </p:txBody>
      </p:sp>
      <p:sp>
        <p:nvSpPr>
          <p:cNvPr id="10" name="Rectangle: Rounded Corners 9">
            <a:extLst>
              <a:ext uri="{FF2B5EF4-FFF2-40B4-BE49-F238E27FC236}">
                <a16:creationId xmlns:a16="http://schemas.microsoft.com/office/drawing/2014/main" id="{56370F21-F3AB-47B9-2751-63D2E5DD33EF}"/>
              </a:ext>
            </a:extLst>
          </p:cNvPr>
          <p:cNvSpPr/>
          <p:nvPr userDrawn="1"/>
        </p:nvSpPr>
        <p:spPr>
          <a:xfrm>
            <a:off x="428625" y="5092766"/>
            <a:ext cx="11328270" cy="1384300"/>
          </a:xfrm>
          <a:prstGeom prst="roundRect">
            <a:avLst>
              <a:gd name="adj" fmla="val 11850"/>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FFA591-46BF-1AE1-A253-0AB4D1BF6C7C}"/>
              </a:ext>
            </a:extLst>
          </p:cNvPr>
          <p:cNvSpPr txBox="1"/>
          <p:nvPr userDrawn="1"/>
        </p:nvSpPr>
        <p:spPr>
          <a:xfrm>
            <a:off x="675481" y="5328637"/>
            <a:ext cx="7466807" cy="912558"/>
          </a:xfrm>
          <a:prstGeom prst="rect">
            <a:avLst/>
          </a:prstGeom>
          <a:noFill/>
        </p:spPr>
        <p:txBody>
          <a:bodyPr wrap="square" lIns="0" tIns="0" rIns="0" bIns="0">
            <a:spAutoFit/>
          </a:bodyPr>
          <a:lstStyle/>
          <a:p>
            <a:pPr>
              <a:lnSpc>
                <a:spcPct val="120000"/>
              </a:lnSpc>
            </a:pPr>
            <a:r>
              <a:rPr lang="en-US" sz="1000" dirty="0"/>
              <a:t>Sia is a next-generation, global management consulting group—born digital, augmented by data, enhanced by creativity, and driven by responsibility. We partner with clients to resolve challenges and capitalize on opportunities. We believe that in today’s world of change and disruption, optimism is a force multiplier.</a:t>
            </a:r>
          </a:p>
          <a:p>
            <a:pPr>
              <a:lnSpc>
                <a:spcPct val="120000"/>
              </a:lnSpc>
            </a:pPr>
            <a:endParaRPr lang="en-US" sz="1000" dirty="0"/>
          </a:p>
          <a:p>
            <a:pPr>
              <a:lnSpc>
                <a:spcPct val="120000"/>
              </a:lnSpc>
            </a:pPr>
            <a:r>
              <a:rPr lang="en-US" sz="1000" dirty="0">
                <a:latin typeface="Sora-SIA SemiBold" pitchFamily="2" charset="0"/>
                <a:cs typeface="Sora-SIA SemiBold" pitchFamily="2" charset="0"/>
              </a:rPr>
              <a:t>sia-partners.com  |  follow us on </a:t>
            </a:r>
            <a:r>
              <a:rPr lang="en-US" sz="1000" dirty="0" err="1">
                <a:latin typeface="Sora-SIA SemiBold" pitchFamily="2" charset="0"/>
                <a:cs typeface="Sora-SIA SemiBold" pitchFamily="2" charset="0"/>
              </a:rPr>
              <a:t>Linkedin</a:t>
            </a:r>
            <a:r>
              <a:rPr lang="en-US" sz="1000" dirty="0">
                <a:latin typeface="Sora-SIA SemiBold" pitchFamily="2" charset="0"/>
                <a:cs typeface="Sora-SIA SemiBold" pitchFamily="2" charset="0"/>
              </a:rPr>
              <a:t> &amp; X: @siapartners and Instagram: @lifeatsia</a:t>
            </a:r>
          </a:p>
        </p:txBody>
      </p:sp>
      <p:pic>
        <p:nvPicPr>
          <p:cNvPr id="3" name="Graphic 2">
            <a:extLst>
              <a:ext uri="{FF2B5EF4-FFF2-40B4-BE49-F238E27FC236}">
                <a16:creationId xmlns:a16="http://schemas.microsoft.com/office/drawing/2014/main" id="{51C91C6B-57FC-5C92-73C4-0D5A1EB5D28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071101" y="5393026"/>
            <a:ext cx="1320104" cy="808278"/>
          </a:xfrm>
          <a:prstGeom prst="rect">
            <a:avLst/>
          </a:prstGeom>
        </p:spPr>
      </p:pic>
    </p:spTree>
    <p:extLst>
      <p:ext uri="{BB962C8B-B14F-4D97-AF65-F5344CB8AC3E}">
        <p14:creationId xmlns:p14="http://schemas.microsoft.com/office/powerpoint/2010/main" val="22574700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_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31F9DC6B-DD9A-D04C-A10F-E00B5BE99B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68026" y="5934740"/>
            <a:ext cx="1399032" cy="542260"/>
          </a:xfrm>
          <a:prstGeom prst="rect">
            <a:avLst/>
          </a:prstGeom>
        </p:spPr>
      </p:pic>
      <p:sp>
        <p:nvSpPr>
          <p:cNvPr id="9" name="Subtitle 2">
            <a:extLst>
              <a:ext uri="{FF2B5EF4-FFF2-40B4-BE49-F238E27FC236}">
                <a16:creationId xmlns:a16="http://schemas.microsoft.com/office/drawing/2014/main" id="{630B8547-766A-C1C0-F3FD-0F0BC75E0143}"/>
              </a:ext>
            </a:extLst>
          </p:cNvPr>
          <p:cNvSpPr txBox="1">
            <a:spLocks/>
          </p:cNvSpPr>
          <p:nvPr userDrawn="1"/>
        </p:nvSpPr>
        <p:spPr>
          <a:xfrm>
            <a:off x="10071100" y="319506"/>
            <a:ext cx="1690688" cy="220607"/>
          </a:xfrm>
          <a:prstGeom prst="rect">
            <a:avLst/>
          </a:prstGeom>
        </p:spPr>
        <p:txBody>
          <a:bodyPr vert="horz" lIns="0" tIns="0" rIns="0" bIns="0" rtlCol="0" anchor="b" anchorCtr="0">
            <a:noAutofit/>
          </a:bodyPr>
          <a:lstStyle>
            <a:lvl1pPr marL="0" indent="0" algn="l" defTabSz="914400"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bg1"/>
                </a:solidFill>
                <a:latin typeface="+mn-lt"/>
                <a:ea typeface="+mn-ea"/>
                <a:cs typeface="+mn-cs"/>
              </a:defRPr>
            </a:lvl1pPr>
            <a:lvl2pPr marL="457200" indent="0" algn="ctr" defTabSz="914400" rtl="0" eaLnBrk="1" latinLnBrk="0" hangingPunct="1">
              <a:lnSpc>
                <a:spcPct val="120000"/>
              </a:lnSpc>
              <a:spcBef>
                <a:spcPts val="0"/>
              </a:spcBef>
              <a:spcAft>
                <a:spcPts val="400"/>
              </a:spcAft>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0"/>
              </a:spcBef>
              <a:spcAft>
                <a:spcPts val="400"/>
              </a:spcAft>
              <a:buFont typeface="Sora" pitchFamily="2"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0"/>
              </a:spcBef>
              <a:spcAft>
                <a:spcPts val="400"/>
              </a:spcAft>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0"/>
              </a:spcBef>
              <a:spcAft>
                <a:spcPts val="4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800" dirty="0">
                <a:solidFill>
                  <a:schemeClr val="tx1"/>
                </a:solidFill>
              </a:rPr>
              <a:t>Confidential © Sia</a:t>
            </a:r>
          </a:p>
        </p:txBody>
      </p:sp>
      <p:sp>
        <p:nvSpPr>
          <p:cNvPr id="15" name="Picture Placeholder 13">
            <a:extLst>
              <a:ext uri="{FF2B5EF4-FFF2-40B4-BE49-F238E27FC236}">
                <a16:creationId xmlns:a16="http://schemas.microsoft.com/office/drawing/2014/main" id="{7B5ED9D3-3A98-D662-6708-A5C97F84437E}"/>
              </a:ext>
            </a:extLst>
          </p:cNvPr>
          <p:cNvSpPr>
            <a:spLocks noGrp="1"/>
          </p:cNvSpPr>
          <p:nvPr>
            <p:ph type="pic" sz="quarter" idx="18" hasCustomPrompt="1"/>
          </p:nvPr>
        </p:nvSpPr>
        <p:spPr>
          <a:xfrm>
            <a:off x="7442201" y="5787146"/>
            <a:ext cx="1151184" cy="572379"/>
          </a:xfrm>
        </p:spPr>
        <p:txBody>
          <a:bodyPr anchor="ctr" anchorCtr="0"/>
          <a:lstStyle>
            <a:lvl1pPr algn="ctr">
              <a:defRPr sz="1733" b="1">
                <a:solidFill>
                  <a:schemeClr val="tx1"/>
                </a:solidFill>
              </a:defRPr>
            </a:lvl1pPr>
          </a:lstStyle>
          <a:p>
            <a:r>
              <a:rPr lang="en-US" dirty="0"/>
              <a:t>Logo</a:t>
            </a:r>
          </a:p>
        </p:txBody>
      </p:sp>
      <p:sp>
        <p:nvSpPr>
          <p:cNvPr id="2" name="Picture Placeholder 13">
            <a:extLst>
              <a:ext uri="{FF2B5EF4-FFF2-40B4-BE49-F238E27FC236}">
                <a16:creationId xmlns:a16="http://schemas.microsoft.com/office/drawing/2014/main" id="{8D34EB86-40B2-8BA2-E087-020EA111682E}"/>
              </a:ext>
            </a:extLst>
          </p:cNvPr>
          <p:cNvSpPr>
            <a:spLocks noGrp="1"/>
          </p:cNvSpPr>
          <p:nvPr>
            <p:ph type="pic" sz="quarter" idx="19" hasCustomPrompt="1"/>
          </p:nvPr>
        </p:nvSpPr>
        <p:spPr>
          <a:xfrm>
            <a:off x="6021141" y="5787145"/>
            <a:ext cx="1151184" cy="572379"/>
          </a:xfrm>
        </p:spPr>
        <p:txBody>
          <a:bodyPr anchor="ctr" anchorCtr="0"/>
          <a:lstStyle>
            <a:lvl1pPr algn="ctr">
              <a:defRPr sz="1733" b="1">
                <a:solidFill>
                  <a:schemeClr val="tx1"/>
                </a:solidFill>
              </a:defRPr>
            </a:lvl1pPr>
          </a:lstStyle>
          <a:p>
            <a:r>
              <a:rPr lang="en-US" dirty="0"/>
              <a:t>Logo</a:t>
            </a:r>
          </a:p>
        </p:txBody>
      </p:sp>
    </p:spTree>
    <p:extLst>
      <p:ext uri="{BB962C8B-B14F-4D97-AF65-F5344CB8AC3E}">
        <p14:creationId xmlns:p14="http://schemas.microsoft.com/office/powerpoint/2010/main" val="2215003543"/>
      </p:ext>
    </p:extLst>
  </p:cSld>
  <p:clrMapOvr>
    <a:masterClrMapping/>
  </p:clrMapOvr>
  <p:transition>
    <p:fade/>
  </p:transition>
  <p:extLst>
    <p:ext uri="{DCECCB84-F9BA-43D5-87BE-67443E8EF086}">
      <p15:sldGuideLst xmlns:p15="http://schemas.microsoft.com/office/powerpoint/2012/main">
        <p15:guide id="1" orient="horz" pos="170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ank you dark">
    <p:bg>
      <p:bgPr>
        <a:solidFill>
          <a:srgbClr val="173044"/>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333AA9-50E8-987D-DBEC-A8DE04E07187}"/>
              </a:ext>
            </a:extLst>
          </p:cNvPr>
          <p:cNvSpPr txBox="1"/>
          <p:nvPr userDrawn="1"/>
        </p:nvSpPr>
        <p:spPr>
          <a:xfrm>
            <a:off x="2444937" y="2625726"/>
            <a:ext cx="7064001" cy="702932"/>
          </a:xfrm>
          <a:prstGeom prst="rect">
            <a:avLst/>
          </a:prstGeom>
          <a:noFill/>
        </p:spPr>
        <p:txBody>
          <a:bodyPr wrap="square" rtlCol="0">
            <a:noAutofit/>
          </a:bodyPr>
          <a:lstStyle/>
          <a:p>
            <a:pPr algn="ctr">
              <a:lnSpc>
                <a:spcPct val="65000"/>
              </a:lnSpc>
            </a:pPr>
            <a:r>
              <a:rPr lang="en-US" sz="5200" spc="0" baseline="0" dirty="0">
                <a:solidFill>
                  <a:schemeClr val="bg1"/>
                </a:solidFill>
                <a:latin typeface="Sora-SIA SemiBold" pitchFamily="2" charset="0"/>
                <a:cs typeface="Sora-SIA SemiBold" pitchFamily="2" charset="0"/>
              </a:rPr>
              <a:t>Thank you</a:t>
            </a:r>
          </a:p>
        </p:txBody>
      </p:sp>
      <p:sp>
        <p:nvSpPr>
          <p:cNvPr id="10" name="Rectangle: Rounded Corners 9">
            <a:extLst>
              <a:ext uri="{FF2B5EF4-FFF2-40B4-BE49-F238E27FC236}">
                <a16:creationId xmlns:a16="http://schemas.microsoft.com/office/drawing/2014/main" id="{56370F21-F3AB-47B9-2751-63D2E5DD33EF}"/>
              </a:ext>
            </a:extLst>
          </p:cNvPr>
          <p:cNvSpPr/>
          <p:nvPr userDrawn="1"/>
        </p:nvSpPr>
        <p:spPr>
          <a:xfrm>
            <a:off x="428625" y="5092766"/>
            <a:ext cx="11328270" cy="1384300"/>
          </a:xfrm>
          <a:prstGeom prst="roundRect">
            <a:avLst>
              <a:gd name="adj" fmla="val 11850"/>
            </a:avLst>
          </a:prstGeom>
          <a:solidFill>
            <a:schemeClr val="bg1">
              <a:alpha val="14000"/>
            </a:schemeClr>
          </a:solidFill>
          <a:ln w="635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FFA591-46BF-1AE1-A253-0AB4D1BF6C7C}"/>
              </a:ext>
            </a:extLst>
          </p:cNvPr>
          <p:cNvSpPr txBox="1"/>
          <p:nvPr userDrawn="1"/>
        </p:nvSpPr>
        <p:spPr>
          <a:xfrm>
            <a:off x="675481" y="5328637"/>
            <a:ext cx="7466807" cy="912558"/>
          </a:xfrm>
          <a:prstGeom prst="rect">
            <a:avLst/>
          </a:prstGeom>
          <a:noFill/>
        </p:spPr>
        <p:txBody>
          <a:bodyPr wrap="square" lIns="0" tIns="0" rIns="0" bIns="0">
            <a:spAutoFit/>
          </a:bodyPr>
          <a:lstStyle/>
          <a:p>
            <a:pPr>
              <a:lnSpc>
                <a:spcPct val="120000"/>
              </a:lnSpc>
            </a:pPr>
            <a:r>
              <a:rPr lang="en-US" sz="1000" dirty="0">
                <a:solidFill>
                  <a:schemeClr val="bg1"/>
                </a:solidFill>
              </a:rPr>
              <a:t>Sia is a next-generation, global management consulting group—born digital, augmented by data, enhanced by creativity, and driven by responsibility. We partner with clients to resolve challenges and capitalize on opportunities. We believe that in today’s world of change and disruption, optimism is a force multiplier.</a:t>
            </a:r>
          </a:p>
          <a:p>
            <a:pPr>
              <a:lnSpc>
                <a:spcPct val="120000"/>
              </a:lnSpc>
            </a:pPr>
            <a:endParaRPr lang="en-US" sz="1000" dirty="0">
              <a:solidFill>
                <a:schemeClr val="bg1"/>
              </a:solidFill>
            </a:endParaRPr>
          </a:p>
          <a:p>
            <a:pPr>
              <a:lnSpc>
                <a:spcPct val="120000"/>
              </a:lnSpc>
            </a:pPr>
            <a:r>
              <a:rPr lang="en-US" sz="1000" dirty="0">
                <a:solidFill>
                  <a:schemeClr val="bg1"/>
                </a:solidFill>
                <a:latin typeface="Sora-SIA SemiBold" pitchFamily="2" charset="0"/>
                <a:cs typeface="Sora-SIA SemiBold" pitchFamily="2" charset="0"/>
              </a:rPr>
              <a:t>sia-partners.com  |  follow us on </a:t>
            </a:r>
            <a:r>
              <a:rPr lang="en-US" sz="1000" dirty="0" err="1">
                <a:solidFill>
                  <a:schemeClr val="bg1"/>
                </a:solidFill>
                <a:latin typeface="Sora-SIA SemiBold" pitchFamily="2" charset="0"/>
                <a:cs typeface="Sora-SIA SemiBold" pitchFamily="2" charset="0"/>
              </a:rPr>
              <a:t>Linkedin</a:t>
            </a:r>
            <a:r>
              <a:rPr lang="en-US" sz="1000" dirty="0">
                <a:solidFill>
                  <a:schemeClr val="bg1"/>
                </a:solidFill>
                <a:latin typeface="Sora-SIA SemiBold" pitchFamily="2" charset="0"/>
                <a:cs typeface="Sora-SIA SemiBold" pitchFamily="2" charset="0"/>
              </a:rPr>
              <a:t> &amp; X: @siapartners and Instagram: @lifeatsia</a:t>
            </a:r>
          </a:p>
        </p:txBody>
      </p:sp>
      <p:pic>
        <p:nvPicPr>
          <p:cNvPr id="3" name="Graphic 2">
            <a:extLst>
              <a:ext uri="{FF2B5EF4-FFF2-40B4-BE49-F238E27FC236}">
                <a16:creationId xmlns:a16="http://schemas.microsoft.com/office/drawing/2014/main" id="{51C91C6B-57FC-5C92-73C4-0D5A1EB5D282}"/>
              </a:ext>
            </a:extLst>
          </p:cNvPr>
          <p:cNvPicPr>
            <a:picLocks noChangeAspect="1"/>
          </p:cNvPicPr>
          <p:nvPr userDrawn="1"/>
        </p:nvPicPr>
        <p:blipFill>
          <a:blip r:embed="rId2">
            <a:extLst>
              <a:ext uri="{96DAC541-7B7A-43D3-8B79-37D633B846F1}">
                <asvg:svgBlip xmlns:asvg="http://schemas.microsoft.com/office/drawing/2016/SVG/main" r:embed="rId3"/>
              </a:ext>
            </a:extLst>
          </a:blip>
          <a:srcRect l="13" r="13"/>
          <a:stretch/>
        </p:blipFill>
        <p:spPr>
          <a:xfrm>
            <a:off x="10071101" y="5393026"/>
            <a:ext cx="1319767" cy="808278"/>
          </a:xfrm>
          <a:prstGeom prst="rect">
            <a:avLst/>
          </a:prstGeom>
        </p:spPr>
      </p:pic>
    </p:spTree>
    <p:extLst>
      <p:ext uri="{BB962C8B-B14F-4D97-AF65-F5344CB8AC3E}">
        <p14:creationId xmlns:p14="http://schemas.microsoft.com/office/powerpoint/2010/main" val="16816820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Merci dark">
    <p:bg>
      <p:bgPr>
        <a:solidFill>
          <a:srgbClr val="173044"/>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333AA9-50E8-987D-DBEC-A8DE04E07187}"/>
              </a:ext>
            </a:extLst>
          </p:cNvPr>
          <p:cNvSpPr txBox="1"/>
          <p:nvPr userDrawn="1"/>
        </p:nvSpPr>
        <p:spPr>
          <a:xfrm>
            <a:off x="2444937" y="2625726"/>
            <a:ext cx="7064001" cy="702932"/>
          </a:xfrm>
          <a:prstGeom prst="rect">
            <a:avLst/>
          </a:prstGeom>
          <a:noFill/>
        </p:spPr>
        <p:txBody>
          <a:bodyPr wrap="square" rtlCol="0">
            <a:noAutofit/>
          </a:bodyPr>
          <a:lstStyle/>
          <a:p>
            <a:pPr algn="ctr">
              <a:lnSpc>
                <a:spcPct val="65000"/>
              </a:lnSpc>
            </a:pPr>
            <a:r>
              <a:rPr lang="en-US" sz="5200" spc="0" baseline="0" dirty="0">
                <a:solidFill>
                  <a:schemeClr val="bg1"/>
                </a:solidFill>
                <a:latin typeface="Sora-SIA SemiBold" pitchFamily="2" charset="0"/>
                <a:cs typeface="Sora-SIA SemiBold" pitchFamily="2" charset="0"/>
              </a:rPr>
              <a:t>Merci</a:t>
            </a:r>
          </a:p>
        </p:txBody>
      </p:sp>
      <p:sp>
        <p:nvSpPr>
          <p:cNvPr id="10" name="Rectangle: Rounded Corners 9">
            <a:extLst>
              <a:ext uri="{FF2B5EF4-FFF2-40B4-BE49-F238E27FC236}">
                <a16:creationId xmlns:a16="http://schemas.microsoft.com/office/drawing/2014/main" id="{56370F21-F3AB-47B9-2751-63D2E5DD33EF}"/>
              </a:ext>
            </a:extLst>
          </p:cNvPr>
          <p:cNvSpPr/>
          <p:nvPr userDrawn="1"/>
        </p:nvSpPr>
        <p:spPr>
          <a:xfrm>
            <a:off x="428625" y="5092766"/>
            <a:ext cx="11328270" cy="1384300"/>
          </a:xfrm>
          <a:prstGeom prst="roundRect">
            <a:avLst>
              <a:gd name="adj" fmla="val 11850"/>
            </a:avLst>
          </a:prstGeom>
          <a:solidFill>
            <a:schemeClr val="bg1">
              <a:alpha val="14000"/>
            </a:schemeClr>
          </a:solidFill>
          <a:ln w="6350">
            <a:solidFill>
              <a:schemeClr val="bg1">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2FFA591-46BF-1AE1-A253-0AB4D1BF6C7C}"/>
              </a:ext>
            </a:extLst>
          </p:cNvPr>
          <p:cNvSpPr txBox="1"/>
          <p:nvPr userDrawn="1"/>
        </p:nvSpPr>
        <p:spPr>
          <a:xfrm>
            <a:off x="675481" y="5328637"/>
            <a:ext cx="7466807" cy="912558"/>
          </a:xfrm>
          <a:prstGeom prst="rect">
            <a:avLst/>
          </a:prstGeom>
          <a:noFill/>
        </p:spPr>
        <p:txBody>
          <a:bodyPr wrap="square" lIns="0" tIns="0" rIns="0" bIns="0">
            <a:spAutoFit/>
          </a:bodyPr>
          <a:lstStyle/>
          <a:p>
            <a:pPr>
              <a:lnSpc>
                <a:spcPct val="120000"/>
              </a:lnSpc>
            </a:pPr>
            <a:r>
              <a:rPr lang="en-US" sz="1000" dirty="0">
                <a:solidFill>
                  <a:schemeClr val="bg1"/>
                </a:solidFill>
              </a:rPr>
              <a:t>Sia is a next-generation, global management consulting group—born digital, augmented by data, enhanced by creativity, and driven by responsibility. We partner with clients to resolve challenges and capitalize on opportunities. We believe that in today’s world of change and disruption, optimism is a force multiplier.</a:t>
            </a:r>
          </a:p>
          <a:p>
            <a:pPr>
              <a:lnSpc>
                <a:spcPct val="120000"/>
              </a:lnSpc>
            </a:pPr>
            <a:endParaRPr lang="en-US" sz="1000" dirty="0">
              <a:solidFill>
                <a:schemeClr val="bg1"/>
              </a:solidFill>
            </a:endParaRPr>
          </a:p>
          <a:p>
            <a:pPr>
              <a:lnSpc>
                <a:spcPct val="120000"/>
              </a:lnSpc>
            </a:pPr>
            <a:r>
              <a:rPr lang="en-US" sz="1000" dirty="0">
                <a:solidFill>
                  <a:schemeClr val="bg1"/>
                </a:solidFill>
                <a:latin typeface="Sora-SIA SemiBold" pitchFamily="2" charset="0"/>
                <a:cs typeface="Sora-SIA SemiBold" pitchFamily="2" charset="0"/>
              </a:rPr>
              <a:t>sia-partners.com  |  follow us on </a:t>
            </a:r>
            <a:r>
              <a:rPr lang="en-US" sz="1000" dirty="0" err="1">
                <a:solidFill>
                  <a:schemeClr val="bg1"/>
                </a:solidFill>
                <a:latin typeface="Sora-SIA SemiBold" pitchFamily="2" charset="0"/>
                <a:cs typeface="Sora-SIA SemiBold" pitchFamily="2" charset="0"/>
              </a:rPr>
              <a:t>Linkedin</a:t>
            </a:r>
            <a:r>
              <a:rPr lang="en-US" sz="1000" dirty="0">
                <a:solidFill>
                  <a:schemeClr val="bg1"/>
                </a:solidFill>
                <a:latin typeface="Sora-SIA SemiBold" pitchFamily="2" charset="0"/>
                <a:cs typeface="Sora-SIA SemiBold" pitchFamily="2" charset="0"/>
              </a:rPr>
              <a:t> &amp; X: @siapartners and Instagram: @lifeatsia</a:t>
            </a:r>
          </a:p>
        </p:txBody>
      </p:sp>
      <p:pic>
        <p:nvPicPr>
          <p:cNvPr id="3" name="Graphic 2">
            <a:extLst>
              <a:ext uri="{FF2B5EF4-FFF2-40B4-BE49-F238E27FC236}">
                <a16:creationId xmlns:a16="http://schemas.microsoft.com/office/drawing/2014/main" id="{51C91C6B-57FC-5C92-73C4-0D5A1EB5D282}"/>
              </a:ext>
            </a:extLst>
          </p:cNvPr>
          <p:cNvPicPr>
            <a:picLocks noChangeAspect="1"/>
          </p:cNvPicPr>
          <p:nvPr userDrawn="1"/>
        </p:nvPicPr>
        <p:blipFill>
          <a:blip r:embed="rId2">
            <a:extLst>
              <a:ext uri="{96DAC541-7B7A-43D3-8B79-37D633B846F1}">
                <asvg:svgBlip xmlns:asvg="http://schemas.microsoft.com/office/drawing/2016/SVG/main" r:embed="rId3"/>
              </a:ext>
            </a:extLst>
          </a:blip>
          <a:srcRect l="13" r="13"/>
          <a:stretch/>
        </p:blipFill>
        <p:spPr>
          <a:xfrm>
            <a:off x="10071101" y="5393026"/>
            <a:ext cx="1319767" cy="808278"/>
          </a:xfrm>
          <a:prstGeom prst="rect">
            <a:avLst/>
          </a:prstGeom>
        </p:spPr>
      </p:pic>
    </p:spTree>
    <p:extLst>
      <p:ext uri="{BB962C8B-B14F-4D97-AF65-F5344CB8AC3E}">
        <p14:creationId xmlns:p14="http://schemas.microsoft.com/office/powerpoint/2010/main" val="257367595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How to us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09C6544-8D4E-41FB-9987-D0191D21C7C9}"/>
              </a:ext>
            </a:extLst>
          </p:cNvPr>
          <p:cNvSpPr>
            <a:spLocks noGrp="1"/>
          </p:cNvSpPr>
          <p:nvPr>
            <p:ph type="ftr" sz="quarter" idx="11"/>
          </p:nvPr>
        </p:nvSpPr>
        <p:spPr/>
        <p:txBody>
          <a:bodyPr/>
          <a:lstStyle/>
          <a:p>
            <a:endParaRPr lang="en-US"/>
          </a:p>
        </p:txBody>
      </p:sp>
      <p:sp>
        <p:nvSpPr>
          <p:cNvPr id="48" name="TextBox 47">
            <a:extLst>
              <a:ext uri="{FF2B5EF4-FFF2-40B4-BE49-F238E27FC236}">
                <a16:creationId xmlns:a16="http://schemas.microsoft.com/office/drawing/2014/main" id="{866FA42F-BC1E-9BA5-9D97-C70A0DB0F95A}"/>
              </a:ext>
            </a:extLst>
          </p:cNvPr>
          <p:cNvSpPr txBox="1"/>
          <p:nvPr userDrawn="1"/>
        </p:nvSpPr>
        <p:spPr>
          <a:xfrm>
            <a:off x="428626" y="832450"/>
            <a:ext cx="9001702" cy="407804"/>
          </a:xfrm>
          <a:prstGeom prst="rect">
            <a:avLst/>
          </a:prstGeom>
          <a:noFill/>
        </p:spPr>
        <p:txBody>
          <a:bodyPr wrap="square" lIns="0" tIns="0" rIns="0" bIns="0" rtlCol="0">
            <a:spAutoFit/>
          </a:bodyPr>
          <a:lstStyle/>
          <a:p>
            <a:r>
              <a:rPr lang="en-US" sz="2650" kern="1200">
                <a:solidFill>
                  <a:schemeClr val="tx1"/>
                </a:solidFill>
                <a:latin typeface="+mj-lt"/>
                <a:ea typeface="+mj-ea"/>
                <a:cs typeface="+mj-cs"/>
              </a:rPr>
              <a:t>How to use the template </a:t>
            </a:r>
            <a:r>
              <a:rPr lang="en-US" sz="1200" kern="1200">
                <a:solidFill>
                  <a:srgbClr val="8796A9"/>
                </a:solidFill>
                <a:latin typeface="+mj-lt"/>
                <a:ea typeface="+mj-ea"/>
                <a:cs typeface="+mj-cs"/>
              </a:rPr>
              <a:t>[Delete before use]</a:t>
            </a:r>
          </a:p>
        </p:txBody>
      </p:sp>
      <p:sp>
        <p:nvSpPr>
          <p:cNvPr id="2" name="Slide Number Placeholder 3">
            <a:extLst>
              <a:ext uri="{FF2B5EF4-FFF2-40B4-BE49-F238E27FC236}">
                <a16:creationId xmlns:a16="http://schemas.microsoft.com/office/drawing/2014/main" id="{27AC6545-4027-D7EC-90F2-41B335A3E856}"/>
              </a:ext>
            </a:extLst>
          </p:cNvPr>
          <p:cNvSpPr>
            <a:spLocks noGrp="1"/>
          </p:cNvSpPr>
          <p:nvPr userDrawn="1">
            <p:ph type="sldNum" sz="quarter" idx="12"/>
          </p:nvPr>
        </p:nvSpPr>
        <p:spPr>
          <a:xfrm>
            <a:off x="428626" y="226993"/>
            <a:ext cx="345302" cy="310533"/>
          </a:xfrm>
        </p:spPr>
        <p:txBody>
          <a:bodyPr/>
          <a:lstStyle/>
          <a:p>
            <a:fld id="{AEAD572E-2F50-43BC-A5A3-42ECFACCA1CC}" type="slidenum">
              <a:rPr lang="en-US" smtClean="0"/>
              <a:pPr/>
              <a:t>‹N°›</a:t>
            </a:fld>
            <a:endParaRPr lang="en-US"/>
          </a:p>
        </p:txBody>
      </p:sp>
      <p:sp>
        <p:nvSpPr>
          <p:cNvPr id="3" name="Rectangle: Rounded Corners 2">
            <a:extLst>
              <a:ext uri="{FF2B5EF4-FFF2-40B4-BE49-F238E27FC236}">
                <a16:creationId xmlns:a16="http://schemas.microsoft.com/office/drawing/2014/main" id="{4202C866-47B9-C13B-73F9-C4A4037DA1A6}"/>
              </a:ext>
            </a:extLst>
          </p:cNvPr>
          <p:cNvSpPr/>
          <p:nvPr userDrawn="1"/>
        </p:nvSpPr>
        <p:spPr>
          <a:xfrm>
            <a:off x="428626" y="1449918"/>
            <a:ext cx="1673135" cy="2934433"/>
          </a:xfrm>
          <a:prstGeom prst="roundRect">
            <a:avLst>
              <a:gd name="adj" fmla="val 4338"/>
            </a:avLst>
          </a:prstGeom>
          <a:solidFill>
            <a:schemeClr val="bg1">
              <a:alpha val="91000"/>
            </a:schemeClr>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6" name="Group 5">
            <a:extLst>
              <a:ext uri="{FF2B5EF4-FFF2-40B4-BE49-F238E27FC236}">
                <a16:creationId xmlns:a16="http://schemas.microsoft.com/office/drawing/2014/main" id="{78C7B9ED-817D-BE0A-F811-0EF7843A2AB7}"/>
              </a:ext>
            </a:extLst>
          </p:cNvPr>
          <p:cNvGrpSpPr/>
          <p:nvPr userDrawn="1"/>
        </p:nvGrpSpPr>
        <p:grpSpPr>
          <a:xfrm>
            <a:off x="2291436" y="1555444"/>
            <a:ext cx="1746082" cy="4079194"/>
            <a:chOff x="4255487" y="2057675"/>
            <a:chExt cx="1746082" cy="4079194"/>
          </a:xfrm>
        </p:grpSpPr>
        <p:sp>
          <p:nvSpPr>
            <p:cNvPr id="8" name="TextBox 7">
              <a:extLst>
                <a:ext uri="{FF2B5EF4-FFF2-40B4-BE49-F238E27FC236}">
                  <a16:creationId xmlns:a16="http://schemas.microsoft.com/office/drawing/2014/main" id="{F81683AB-401F-078F-B26F-650143809B3A}"/>
                </a:ext>
              </a:extLst>
            </p:cNvPr>
            <p:cNvSpPr txBox="1"/>
            <p:nvPr userDrawn="1"/>
          </p:nvSpPr>
          <p:spPr>
            <a:xfrm>
              <a:off x="4312585" y="2057675"/>
              <a:ext cx="1688984" cy="4079194"/>
            </a:xfrm>
            <a:prstGeom prst="rect">
              <a:avLst/>
            </a:prstGeom>
            <a:noFill/>
          </p:spPr>
          <p:txBody>
            <a:bodyPr wrap="square" lIns="0" tIns="0" rIns="0" bIns="0" rtlCol="0">
              <a:noAutofit/>
            </a:bodyPr>
            <a:lstStyle/>
            <a:p>
              <a:pPr marL="0" marR="0" lvl="0" indent="0" algn="l" defTabSz="914446" rtl="0" eaLnBrk="1" fontAlgn="auto" latinLnBrk="0" hangingPunct="1">
                <a:lnSpc>
                  <a:spcPct val="110000"/>
                </a:lnSpc>
                <a:spcBef>
                  <a:spcPts val="0"/>
                </a:spcBef>
                <a:spcAft>
                  <a:spcPts val="400"/>
                </a:spcAft>
                <a:buClrTx/>
                <a:buSzTx/>
                <a:buFontTx/>
                <a:buNone/>
                <a:tabLst/>
                <a:defRPr/>
              </a:pPr>
              <a:r>
                <a:rPr kumimoji="0" lang="en-US" sz="1000" b="0" i="0" u="none" strike="noStrike" kern="1200" cap="none" spc="0" normalizeH="0" baseline="0">
                  <a:ln>
                    <a:noFill/>
                  </a:ln>
                  <a:solidFill>
                    <a:schemeClr val="tx1"/>
                  </a:solidFill>
                  <a:effectLst/>
                  <a:uLnTx/>
                  <a:uFillTx/>
                  <a:latin typeface="Sora-SIA"/>
                  <a:ea typeface="+mn-ea"/>
                  <a:cs typeface="+mn-cs"/>
                </a:rPr>
                <a:t>Using style sheets</a:t>
              </a:r>
            </a:p>
            <a:p>
              <a:pPr>
                <a:lnSpc>
                  <a:spcPct val="110000"/>
                </a:lnSpc>
                <a:spcAft>
                  <a:spcPts val="400"/>
                </a:spcAft>
              </a:pPr>
              <a:r>
                <a:rPr lang="en-US" sz="800"/>
                <a:t>Change style by clicking </a:t>
              </a:r>
              <a:r>
                <a:rPr lang="en-US" sz="800" b="1"/>
                <a:t>“</a:t>
              </a:r>
              <a:r>
                <a:rPr lang="en-US" sz="800" b="1" i="0"/>
                <a:t>Increase List Level” </a:t>
              </a:r>
              <a:r>
                <a:rPr lang="en-US" sz="800"/>
                <a:t>button by number of times indicated by </a:t>
              </a:r>
              <a:r>
                <a:rPr lang="en-US" sz="800">
                  <a:sym typeface="Wingdings 3" panose="05040102010807070707" pitchFamily="18" charset="2"/>
                </a:rPr>
                <a:t>.  </a:t>
              </a:r>
              <a:r>
                <a:rPr lang="en-US" sz="800" b="1">
                  <a:sym typeface="Wingdings 3" panose="05040102010807070707" pitchFamily="18" charset="2"/>
                </a:rPr>
                <a:t>“</a:t>
              </a:r>
              <a:r>
                <a:rPr lang="en-US" sz="800" b="1" i="0">
                  <a:sym typeface="Wingdings 3" panose="05040102010807070707" pitchFamily="18" charset="2"/>
                </a:rPr>
                <a:t>Decrease List Level”</a:t>
              </a:r>
              <a:r>
                <a:rPr lang="en-US" sz="800">
                  <a:sym typeface="Wingdings 3" panose="05040102010807070707" pitchFamily="18" charset="2"/>
                </a:rPr>
                <a:t> moves back in styles. </a:t>
              </a:r>
            </a:p>
            <a:p>
              <a:pPr>
                <a:lnSpc>
                  <a:spcPct val="110000"/>
                </a:lnSpc>
                <a:spcAft>
                  <a:spcPts val="400"/>
                </a:spcAft>
              </a:pPr>
              <a:r>
                <a:rPr lang="en-US" sz="800">
                  <a:sym typeface="Wingdings 3" panose="05040102010807070707" pitchFamily="18" charset="2"/>
                </a:rPr>
                <a:t>List level is in </a:t>
              </a:r>
              <a:r>
                <a:rPr lang="en-US" sz="800" b="1">
                  <a:sym typeface="Wingdings 3" panose="05040102010807070707" pitchFamily="18" charset="2"/>
                </a:rPr>
                <a:t>Home Ribbon &gt;</a:t>
              </a:r>
              <a:r>
                <a:rPr lang="en-US" sz="800">
                  <a:sym typeface="Wingdings 3" panose="05040102010807070707" pitchFamily="18" charset="2"/>
                </a:rPr>
                <a:t> </a:t>
              </a:r>
              <a:r>
                <a:rPr lang="en-US" sz="800" b="1">
                  <a:sym typeface="Wingdings 3" panose="05040102010807070707" pitchFamily="18" charset="2"/>
                </a:rPr>
                <a:t>Paragraph</a:t>
              </a:r>
              <a:r>
                <a:rPr lang="en-US" sz="800">
                  <a:sym typeface="Wingdings 3" panose="05040102010807070707" pitchFamily="18" charset="2"/>
                </a:rPr>
                <a:t>.</a:t>
              </a:r>
            </a:p>
            <a:p>
              <a:pPr>
                <a:lnSpc>
                  <a:spcPct val="110000"/>
                </a:lnSpc>
                <a:spcAft>
                  <a:spcPts val="0"/>
                </a:spcAft>
              </a:pPr>
              <a:endParaRPr lang="en-US" sz="800">
                <a:sym typeface="Wingdings 3" panose="05040102010807070707" pitchFamily="18" charset="2"/>
              </a:endParaRPr>
            </a:p>
            <a:p>
              <a:pPr>
                <a:lnSpc>
                  <a:spcPct val="110000"/>
                </a:lnSpc>
                <a:spcAft>
                  <a:spcPts val="0"/>
                </a:spcAft>
              </a:pPr>
              <a:br>
                <a:rPr lang="en-US" sz="800">
                  <a:sym typeface="Wingdings 3" panose="05040102010807070707" pitchFamily="18" charset="2"/>
                </a:rPr>
              </a:br>
              <a:endParaRPr lang="en-US" sz="800">
                <a:sym typeface="Wingdings 3" panose="05040102010807070707" pitchFamily="18" charset="2"/>
              </a:endParaRPr>
            </a:p>
            <a:p>
              <a:pPr>
                <a:lnSpc>
                  <a:spcPct val="110000"/>
                </a:lnSpc>
                <a:spcAft>
                  <a:spcPts val="400"/>
                </a:spcAft>
              </a:pPr>
              <a:r>
                <a:rPr lang="en-US" sz="800">
                  <a:sym typeface="Wingdings 3" panose="05040102010807070707" pitchFamily="18" charset="2"/>
                </a:rPr>
                <a:t>You can also select a block of text and </a:t>
              </a:r>
              <a:r>
                <a:rPr lang="en-US" sz="800" b="1" i="0">
                  <a:sym typeface="Wingdings 3" panose="05040102010807070707" pitchFamily="18" charset="2"/>
                </a:rPr>
                <a:t>Tab</a:t>
              </a:r>
              <a:r>
                <a:rPr lang="en-US" sz="800">
                  <a:sym typeface="Wingdings 3" panose="05040102010807070707" pitchFamily="18" charset="2"/>
                </a:rPr>
                <a:t> [increase] or </a:t>
              </a:r>
              <a:r>
                <a:rPr lang="en-US" sz="800" b="1">
                  <a:sym typeface="Wingdings 3" panose="05040102010807070707" pitchFamily="18" charset="2"/>
                </a:rPr>
                <a:t>Shift Tab </a:t>
              </a:r>
              <a:r>
                <a:rPr lang="en-US" sz="800">
                  <a:sym typeface="Wingdings 3" panose="05040102010807070707" pitchFamily="18" charset="2"/>
                </a:rPr>
                <a:t>[decrease]</a:t>
              </a:r>
            </a:p>
            <a:p>
              <a:pPr>
                <a:lnSpc>
                  <a:spcPct val="110000"/>
                </a:lnSpc>
                <a:spcAft>
                  <a:spcPts val="400"/>
                </a:spcAft>
                <a:tabLst>
                  <a:tab pos="458811" algn="l"/>
                </a:tabLst>
              </a:pPr>
              <a:r>
                <a:rPr lang="en-US" sz="800">
                  <a:sym typeface="Wingdings 3" panose="05040102010807070707" pitchFamily="18" charset="2"/>
                </a:rPr>
                <a:t> Click once</a:t>
              </a:r>
            </a:p>
            <a:p>
              <a:pPr>
                <a:lnSpc>
                  <a:spcPct val="110000"/>
                </a:lnSpc>
                <a:spcAft>
                  <a:spcPts val="400"/>
                </a:spcAft>
                <a:tabLst>
                  <a:tab pos="458811" algn="l"/>
                </a:tabLst>
              </a:pPr>
              <a:r>
                <a:rPr lang="en-US" sz="800" spc="-100">
                  <a:sym typeface="Wingdings 3" panose="05040102010807070707" pitchFamily="18" charset="2"/>
                </a:rPr>
                <a:t>   </a:t>
              </a:r>
              <a:r>
                <a:rPr lang="en-US" sz="800">
                  <a:sym typeface="Wingdings 3" panose="05040102010807070707" pitchFamily="18" charset="2"/>
                </a:rPr>
                <a:t>Click twice</a:t>
              </a:r>
            </a:p>
            <a:p>
              <a:pPr>
                <a:lnSpc>
                  <a:spcPct val="110000"/>
                </a:lnSpc>
                <a:spcAft>
                  <a:spcPts val="400"/>
                </a:spcAft>
                <a:tabLst>
                  <a:tab pos="458811" algn="l"/>
                </a:tabLst>
              </a:pPr>
              <a:r>
                <a:rPr lang="en-US" sz="800" spc="-100">
                  <a:sym typeface="Wingdings 3" panose="05040102010807070707" pitchFamily="18" charset="2"/>
                </a:rPr>
                <a:t>    </a:t>
              </a:r>
              <a:r>
                <a:rPr lang="en-US" sz="800">
                  <a:sym typeface="Wingdings 3" panose="05040102010807070707" pitchFamily="18" charset="2"/>
                </a:rPr>
                <a:t>Click three times</a:t>
              </a:r>
            </a:p>
            <a:p>
              <a:pPr marL="0" marR="0" lvl="0" indent="0" algn="l" defTabSz="914446" rtl="0" eaLnBrk="1" fontAlgn="auto" latinLnBrk="0" hangingPunct="1">
                <a:lnSpc>
                  <a:spcPct val="110000"/>
                </a:lnSpc>
                <a:spcBef>
                  <a:spcPts val="0"/>
                </a:spcBef>
                <a:spcAft>
                  <a:spcPts val="400"/>
                </a:spcAft>
                <a:buClrTx/>
                <a:buSzTx/>
                <a:buFont typeface="Wingdings 3" panose="05040102010807070707" pitchFamily="18" charset="2"/>
                <a:buNone/>
                <a:tabLst>
                  <a:tab pos="458811" algn="l"/>
                </a:tabLst>
                <a:defRPr/>
              </a:pPr>
              <a:r>
                <a:rPr lang="en-US" sz="800" spc="-100">
                  <a:sym typeface="Wingdings 3" panose="05040102010807070707" pitchFamily="18" charset="2"/>
                </a:rPr>
                <a:t>     </a:t>
              </a:r>
              <a:r>
                <a:rPr lang="en-US" sz="800">
                  <a:sym typeface="Wingdings 3" panose="05040102010807070707" pitchFamily="18" charset="2"/>
                </a:rPr>
                <a:t>Click four times</a:t>
              </a:r>
            </a:p>
            <a:p>
              <a:pPr marL="0" marR="0" lvl="0" indent="0" algn="l" defTabSz="914446" rtl="0" eaLnBrk="1" fontAlgn="auto" latinLnBrk="0" hangingPunct="1">
                <a:lnSpc>
                  <a:spcPct val="110000"/>
                </a:lnSpc>
                <a:spcBef>
                  <a:spcPts val="0"/>
                </a:spcBef>
                <a:spcAft>
                  <a:spcPts val="400"/>
                </a:spcAft>
                <a:buClrTx/>
                <a:buSzTx/>
                <a:buFont typeface="Wingdings 3" panose="05040102010807070707" pitchFamily="18" charset="2"/>
                <a:buNone/>
                <a:tabLst>
                  <a:tab pos="458811" algn="l"/>
                </a:tabLst>
                <a:defRPr/>
              </a:pPr>
              <a:r>
                <a:rPr lang="en-US" sz="800" spc="-100">
                  <a:sym typeface="Wingdings 3" panose="05040102010807070707" pitchFamily="18" charset="2"/>
                </a:rPr>
                <a:t>      </a:t>
              </a:r>
              <a:r>
                <a:rPr lang="en-US" sz="800">
                  <a:sym typeface="Wingdings 3" panose="05040102010807070707" pitchFamily="18" charset="2"/>
                </a:rPr>
                <a:t>Click five times</a:t>
              </a:r>
            </a:p>
            <a:p>
              <a:pPr>
                <a:lnSpc>
                  <a:spcPct val="110000"/>
                </a:lnSpc>
                <a:spcAft>
                  <a:spcPts val="400"/>
                </a:spcAft>
                <a:tabLst>
                  <a:tab pos="458811" algn="l"/>
                </a:tabLst>
              </a:pPr>
              <a:r>
                <a:rPr lang="en-US" sz="800">
                  <a:sym typeface="Wingdings 3" panose="05040102010807070707" pitchFamily="18" charset="2"/>
                </a:rPr>
                <a:t>If you begin typing or paste text and the text looks larger that you want, increase the list level to get to the next available style.</a:t>
              </a:r>
            </a:p>
            <a:p>
              <a:pPr>
                <a:lnSpc>
                  <a:spcPct val="110000"/>
                </a:lnSpc>
                <a:spcAft>
                  <a:spcPts val="400"/>
                </a:spcAft>
                <a:tabLst>
                  <a:tab pos="458811" algn="l"/>
                </a:tabLst>
              </a:pPr>
              <a:r>
                <a:rPr lang="en-US" sz="800">
                  <a:sym typeface="Wingdings 3" panose="05040102010807070707" pitchFamily="18" charset="2"/>
                </a:rPr>
                <a:t>Space between paragraphs is specific to each style. </a:t>
              </a:r>
              <a:r>
                <a:rPr lang="en-US" sz="800" b="1">
                  <a:sym typeface="Wingdings 3" panose="05040102010807070707" pitchFamily="18" charset="2"/>
                </a:rPr>
                <a:t>Please do not add space with returns</a:t>
              </a:r>
              <a:r>
                <a:rPr lang="en-US" sz="800">
                  <a:sym typeface="Wingdings 3" panose="05040102010807070707" pitchFamily="18" charset="2"/>
                </a:rPr>
                <a:t>.</a:t>
              </a:r>
              <a:endParaRPr lang="en-US" sz="800"/>
            </a:p>
          </p:txBody>
        </p:sp>
        <p:grpSp>
          <p:nvGrpSpPr>
            <p:cNvPr id="9" name="Group 8">
              <a:extLst>
                <a:ext uri="{FF2B5EF4-FFF2-40B4-BE49-F238E27FC236}">
                  <a16:creationId xmlns:a16="http://schemas.microsoft.com/office/drawing/2014/main" id="{869862F8-C409-5ABD-2B3C-2245D15531C7}"/>
                </a:ext>
              </a:extLst>
            </p:cNvPr>
            <p:cNvGrpSpPr/>
            <p:nvPr userDrawn="1"/>
          </p:nvGrpSpPr>
          <p:grpSpPr>
            <a:xfrm>
              <a:off x="4255487" y="3345585"/>
              <a:ext cx="1568112" cy="292115"/>
              <a:chOff x="-1912002" y="1751379"/>
              <a:chExt cx="1568112" cy="292115"/>
            </a:xfrm>
          </p:grpSpPr>
          <p:sp>
            <p:nvSpPr>
              <p:cNvPr id="10" name="TextBox 9">
                <a:extLst>
                  <a:ext uri="{FF2B5EF4-FFF2-40B4-BE49-F238E27FC236}">
                    <a16:creationId xmlns:a16="http://schemas.microsoft.com/office/drawing/2014/main" id="{FA843C77-E719-0EDB-C091-FC909956549D}"/>
                  </a:ext>
                </a:extLst>
              </p:cNvPr>
              <p:cNvSpPr txBox="1"/>
              <p:nvPr userDrawn="1"/>
            </p:nvSpPr>
            <p:spPr>
              <a:xfrm>
                <a:off x="-1912002" y="1851269"/>
                <a:ext cx="423616" cy="92333"/>
              </a:xfrm>
              <a:prstGeom prst="rect">
                <a:avLst/>
              </a:prstGeom>
              <a:noFill/>
            </p:spPr>
            <p:txBody>
              <a:bodyPr wrap="square" lIns="0" tIns="0" rIns="0" bIns="0">
                <a:spAutoFit/>
              </a:bodyPr>
              <a:lstStyle/>
              <a:p>
                <a:pPr algn="r"/>
                <a:r>
                  <a:rPr kumimoji="0" lang="en-US" sz="600" b="1" i="0" u="none" strike="noStrike" kern="1200" cap="none" spc="0" normalizeH="0" baseline="0" noProof="0">
                    <a:ln>
                      <a:noFill/>
                    </a:ln>
                    <a:solidFill>
                      <a:srgbClr val="0A151E"/>
                    </a:solidFill>
                    <a:effectLst/>
                    <a:uLnTx/>
                    <a:uFillTx/>
                    <a:latin typeface="Sora-SIA"/>
                    <a:ea typeface="+mn-ea"/>
                    <a:cs typeface="+mn-cs"/>
                  </a:rPr>
                  <a:t>Decrease</a:t>
                </a:r>
                <a:endParaRPr lang="en-US" sz="600" b="1"/>
              </a:p>
            </p:txBody>
          </p:sp>
          <p:sp>
            <p:nvSpPr>
              <p:cNvPr id="11" name="TextBox 10">
                <a:extLst>
                  <a:ext uri="{FF2B5EF4-FFF2-40B4-BE49-F238E27FC236}">
                    <a16:creationId xmlns:a16="http://schemas.microsoft.com/office/drawing/2014/main" id="{D6D89841-DB68-5BB5-DAE4-6A9F7F3CDDA8}"/>
                  </a:ext>
                </a:extLst>
              </p:cNvPr>
              <p:cNvSpPr txBox="1"/>
              <p:nvPr userDrawn="1"/>
            </p:nvSpPr>
            <p:spPr>
              <a:xfrm>
                <a:off x="-724513" y="1851269"/>
                <a:ext cx="380623" cy="92333"/>
              </a:xfrm>
              <a:prstGeom prst="rect">
                <a:avLst/>
              </a:prstGeom>
              <a:noFill/>
            </p:spPr>
            <p:txBody>
              <a:bodyPr wrap="square" lIns="0" tIns="0" rIns="0" bIns="0">
                <a:spAutoFit/>
              </a:bodyPr>
              <a:lstStyle/>
              <a:p>
                <a:r>
                  <a:rPr kumimoji="0" lang="en-US" sz="600" b="1" i="0" u="none" strike="noStrike" kern="1200" cap="none" spc="0" normalizeH="0" baseline="0" noProof="0">
                    <a:ln>
                      <a:noFill/>
                    </a:ln>
                    <a:solidFill>
                      <a:srgbClr val="0A151E"/>
                    </a:solidFill>
                    <a:effectLst/>
                    <a:uLnTx/>
                    <a:uFillTx/>
                    <a:latin typeface="Sora-SIA"/>
                    <a:ea typeface="+mn-ea"/>
                    <a:cs typeface="+mn-cs"/>
                  </a:rPr>
                  <a:t>Increase</a:t>
                </a:r>
                <a:endParaRPr lang="en-US" sz="600" b="1"/>
              </a:p>
            </p:txBody>
          </p:sp>
          <p:grpSp>
            <p:nvGrpSpPr>
              <p:cNvPr id="12" name="Group 11">
                <a:extLst>
                  <a:ext uri="{FF2B5EF4-FFF2-40B4-BE49-F238E27FC236}">
                    <a16:creationId xmlns:a16="http://schemas.microsoft.com/office/drawing/2014/main" id="{3B069102-6863-0102-980C-1CDD778A53A7}"/>
                  </a:ext>
                </a:extLst>
              </p:cNvPr>
              <p:cNvGrpSpPr/>
              <p:nvPr userDrawn="1"/>
            </p:nvGrpSpPr>
            <p:grpSpPr>
              <a:xfrm>
                <a:off x="-1422651" y="1751379"/>
                <a:ext cx="628680" cy="292115"/>
                <a:chOff x="-1397692" y="1751379"/>
                <a:chExt cx="628680" cy="292115"/>
              </a:xfrm>
            </p:grpSpPr>
            <p:pic>
              <p:nvPicPr>
                <p:cNvPr id="13" name="Picture 12">
                  <a:extLst>
                    <a:ext uri="{FF2B5EF4-FFF2-40B4-BE49-F238E27FC236}">
                      <a16:creationId xmlns:a16="http://schemas.microsoft.com/office/drawing/2014/main" id="{62B2D5BA-D718-6FA7-DE5D-E76F350FF5B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397692" y="1751379"/>
                  <a:ext cx="365306" cy="292115"/>
                </a:xfrm>
                <a:prstGeom prst="rect">
                  <a:avLst/>
                </a:prstGeom>
              </p:spPr>
            </p:pic>
            <p:pic>
              <p:nvPicPr>
                <p:cNvPr id="14" name="Picture 13">
                  <a:extLst>
                    <a:ext uri="{FF2B5EF4-FFF2-40B4-BE49-F238E27FC236}">
                      <a16:creationId xmlns:a16="http://schemas.microsoft.com/office/drawing/2014/main" id="{F2804B1A-8532-A438-8FED-40A83286C71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057347" y="1751379"/>
                  <a:ext cx="288335" cy="292115"/>
                </a:xfrm>
                <a:prstGeom prst="rect">
                  <a:avLst/>
                </a:prstGeom>
              </p:spPr>
            </p:pic>
          </p:grpSp>
        </p:grpSp>
      </p:grpSp>
      <p:sp>
        <p:nvSpPr>
          <p:cNvPr id="15" name="TextBox 14">
            <a:extLst>
              <a:ext uri="{FF2B5EF4-FFF2-40B4-BE49-F238E27FC236}">
                <a16:creationId xmlns:a16="http://schemas.microsoft.com/office/drawing/2014/main" id="{966452C7-CEDE-F54C-2630-702DCB381744}"/>
              </a:ext>
            </a:extLst>
          </p:cNvPr>
          <p:cNvSpPr txBox="1"/>
          <p:nvPr userDrawn="1"/>
        </p:nvSpPr>
        <p:spPr>
          <a:xfrm>
            <a:off x="4273500" y="1555445"/>
            <a:ext cx="1690688" cy="3941090"/>
          </a:xfrm>
          <a:prstGeom prst="rect">
            <a:avLst/>
          </a:prstGeom>
          <a:noFill/>
        </p:spPr>
        <p:txBody>
          <a:bodyPr wrap="square" lIns="0" tIns="0" rIns="0" bIns="0" rtlCol="0">
            <a:noAutofit/>
          </a:bodyPr>
          <a:lstStyle/>
          <a:p>
            <a:pPr marL="0" marR="0" lvl="0" indent="0" algn="l" defTabSz="914446" rtl="0" eaLnBrk="1" fontAlgn="auto" latinLnBrk="0" hangingPunct="1">
              <a:lnSpc>
                <a:spcPct val="110000"/>
              </a:lnSpc>
              <a:spcBef>
                <a:spcPts val="0"/>
              </a:spcBef>
              <a:spcAft>
                <a:spcPts val="40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Sora-SIA"/>
                <a:ea typeface="+mn-ea"/>
                <a:cs typeface="+mn-cs"/>
              </a:rPr>
              <a:t>Pasting content</a:t>
            </a:r>
            <a:endParaRPr lang="en-US" sz="1000" b="0" dirty="0">
              <a:solidFill>
                <a:schemeClr val="tx1"/>
              </a:solidFill>
              <a:sym typeface="Wingdings 3" panose="05040102010807070707" pitchFamily="18" charset="2"/>
            </a:endParaRPr>
          </a:p>
          <a:p>
            <a:pPr>
              <a:lnSpc>
                <a:spcPct val="110000"/>
              </a:lnSpc>
              <a:spcAft>
                <a:spcPts val="400"/>
              </a:spcAft>
              <a:tabLst>
                <a:tab pos="458811" algn="l"/>
              </a:tabLst>
            </a:pPr>
            <a:r>
              <a:rPr lang="en-US" sz="800" b="0" dirty="0">
                <a:sym typeface="Wingdings 3" panose="05040102010807070707" pitchFamily="18" charset="2"/>
              </a:rPr>
              <a:t>When pasting text, always use </a:t>
            </a:r>
            <a:r>
              <a:rPr lang="en-US" sz="800" b="1" dirty="0">
                <a:sym typeface="Wingdings 3" panose="05040102010807070707" pitchFamily="18" charset="2"/>
              </a:rPr>
              <a:t>“Keep Text Only</a:t>
            </a:r>
            <a:r>
              <a:rPr lang="en-US" sz="800" b="0" dirty="0">
                <a:sym typeface="Wingdings 3" panose="05040102010807070707" pitchFamily="18" charset="2"/>
              </a:rPr>
              <a:t>”, otherwise style sheets will not work and text </a:t>
            </a:r>
            <a:r>
              <a:rPr lang="en-US" sz="800" b="1" dirty="0">
                <a:sym typeface="Wingdings 3" panose="05040102010807070707" pitchFamily="18" charset="2"/>
              </a:rPr>
              <a:t>will not be the correct style.</a:t>
            </a:r>
          </a:p>
          <a:p>
            <a:pPr>
              <a:lnSpc>
                <a:spcPct val="110000"/>
              </a:lnSpc>
              <a:spcAft>
                <a:spcPts val="400"/>
              </a:spcAft>
              <a:tabLst>
                <a:tab pos="458811" algn="l"/>
              </a:tabLst>
            </a:pPr>
            <a:endParaRPr lang="en-US" sz="800" dirty="0">
              <a:sym typeface="Wingdings 3" panose="05040102010807070707" pitchFamily="18" charset="2"/>
            </a:endParaRPr>
          </a:p>
          <a:p>
            <a:pPr>
              <a:lnSpc>
                <a:spcPct val="110000"/>
              </a:lnSpc>
              <a:spcAft>
                <a:spcPts val="400"/>
              </a:spcAft>
              <a:tabLst>
                <a:tab pos="458811" algn="l"/>
              </a:tabLst>
            </a:pPr>
            <a:br>
              <a:rPr lang="en-US" sz="800" dirty="0">
                <a:sym typeface="Wingdings 3" panose="05040102010807070707" pitchFamily="18" charset="2"/>
              </a:rPr>
            </a:br>
            <a:endParaRPr lang="en-US" sz="800" dirty="0">
              <a:sym typeface="Wingdings 3" panose="05040102010807070707" pitchFamily="18" charset="2"/>
            </a:endParaRPr>
          </a:p>
          <a:p>
            <a:pPr>
              <a:lnSpc>
                <a:spcPct val="110000"/>
              </a:lnSpc>
              <a:spcAft>
                <a:spcPts val="400"/>
              </a:spcAft>
              <a:tabLst>
                <a:tab pos="458811" algn="l"/>
              </a:tabLst>
            </a:pPr>
            <a:br>
              <a:rPr lang="en-US" sz="800" dirty="0">
                <a:sym typeface="Wingdings 3" panose="05040102010807070707" pitchFamily="18" charset="2"/>
              </a:rPr>
            </a:br>
            <a:endParaRPr lang="en-US" sz="800" dirty="0">
              <a:sym typeface="Wingdings 3" panose="05040102010807070707" pitchFamily="18" charset="2"/>
            </a:endParaRPr>
          </a:p>
          <a:p>
            <a:pPr>
              <a:lnSpc>
                <a:spcPct val="110000"/>
              </a:lnSpc>
              <a:spcAft>
                <a:spcPts val="400"/>
              </a:spcAft>
              <a:tabLst>
                <a:tab pos="458811" algn="l"/>
              </a:tabLst>
            </a:pPr>
            <a:r>
              <a:rPr lang="en-US" sz="800" dirty="0">
                <a:sym typeface="Wingdings 3" panose="05040102010807070707" pitchFamily="18" charset="2"/>
              </a:rPr>
              <a:t>Space between paragraphs is specific to each style. </a:t>
            </a:r>
            <a:r>
              <a:rPr lang="en-US" sz="800" b="1" dirty="0">
                <a:sym typeface="Wingdings 3" panose="05040102010807070707" pitchFamily="18" charset="2"/>
              </a:rPr>
              <a:t>Please do not add space with returns</a:t>
            </a:r>
            <a:r>
              <a:rPr lang="en-US" sz="800" dirty="0">
                <a:sym typeface="Wingdings 3" panose="05040102010807070707" pitchFamily="18" charset="2"/>
              </a:rPr>
              <a:t>.</a:t>
            </a:r>
          </a:p>
          <a:p>
            <a:pPr>
              <a:lnSpc>
                <a:spcPct val="110000"/>
              </a:lnSpc>
              <a:spcAft>
                <a:spcPts val="400"/>
              </a:spcAft>
              <a:tabLst>
                <a:tab pos="458811" algn="l"/>
              </a:tabLst>
            </a:pPr>
            <a:endParaRPr lang="en-US" sz="800" dirty="0">
              <a:sym typeface="Wingdings 3" panose="05040102010807070707" pitchFamily="18" charset="2"/>
            </a:endParaRPr>
          </a:p>
          <a:p>
            <a:pPr marL="0" marR="0" lvl="0" indent="0" algn="l" defTabSz="914446" rtl="0" eaLnBrk="1" fontAlgn="auto" latinLnBrk="0" hangingPunct="1">
              <a:lnSpc>
                <a:spcPct val="110000"/>
              </a:lnSpc>
              <a:spcBef>
                <a:spcPts val="0"/>
              </a:spcBef>
              <a:spcAft>
                <a:spcPts val="40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Sora-SIA"/>
                <a:ea typeface="+mn-ea"/>
                <a:cs typeface="+mn-cs"/>
              </a:rPr>
              <a:t>Inserting a Header/Footer</a:t>
            </a:r>
            <a:endParaRPr lang="en-US" sz="1000" b="0" dirty="0">
              <a:solidFill>
                <a:schemeClr val="tx1"/>
              </a:solidFill>
              <a:sym typeface="Wingdings 3" panose="05040102010807070707" pitchFamily="18" charset="2"/>
            </a:endParaRPr>
          </a:p>
          <a:p>
            <a:pPr>
              <a:lnSpc>
                <a:spcPct val="110000"/>
              </a:lnSpc>
              <a:spcAft>
                <a:spcPts val="400"/>
              </a:spcAft>
              <a:tabLst>
                <a:tab pos="458811" algn="l"/>
              </a:tabLst>
            </a:pPr>
            <a:r>
              <a:rPr lang="en-US" sz="800" b="0" dirty="0">
                <a:sym typeface="Wingdings 3" panose="05040102010807070707" pitchFamily="18" charset="2"/>
              </a:rPr>
              <a:t>Go the </a:t>
            </a:r>
            <a:r>
              <a:rPr lang="en-US" sz="800" b="1" dirty="0">
                <a:sym typeface="Wingdings 3" panose="05040102010807070707" pitchFamily="18" charset="2"/>
              </a:rPr>
              <a:t>Insert Ribbon</a:t>
            </a:r>
            <a:r>
              <a:rPr lang="en-US" sz="800" b="0" dirty="0">
                <a:sym typeface="Wingdings 3" panose="05040102010807070707" pitchFamily="18" charset="2"/>
              </a:rPr>
              <a:t> and click on </a:t>
            </a:r>
            <a:r>
              <a:rPr lang="en-US" sz="800" b="1" dirty="0">
                <a:sym typeface="Wingdings 3" panose="05040102010807070707" pitchFamily="18" charset="2"/>
              </a:rPr>
              <a:t>Header &amp; Footer</a:t>
            </a:r>
            <a:r>
              <a:rPr lang="en-US" sz="800" b="0" dirty="0">
                <a:sym typeface="Wingdings 3" panose="05040102010807070707" pitchFamily="18" charset="2"/>
              </a:rPr>
              <a:t>. Check </a:t>
            </a:r>
            <a:r>
              <a:rPr lang="en-US" sz="800" b="1" dirty="0">
                <a:sym typeface="Wingdings 3" panose="05040102010807070707" pitchFamily="18" charset="2"/>
              </a:rPr>
              <a:t>Footer</a:t>
            </a:r>
            <a:r>
              <a:rPr lang="en-US" sz="800" b="0" dirty="0">
                <a:sym typeface="Wingdings 3" panose="05040102010807070707" pitchFamily="18" charset="2"/>
              </a:rPr>
              <a:t> and type text in the field, them click </a:t>
            </a:r>
            <a:r>
              <a:rPr lang="en-US" sz="800" b="1" dirty="0">
                <a:sym typeface="Wingdings 3" panose="05040102010807070707" pitchFamily="18" charset="2"/>
              </a:rPr>
              <a:t>Apply to all</a:t>
            </a:r>
            <a:r>
              <a:rPr lang="en-US" sz="800" b="0" dirty="0">
                <a:sym typeface="Wingdings 3" panose="05040102010807070707" pitchFamily="18" charset="2"/>
              </a:rPr>
              <a:t>. This will apply the text to the header of every slide.</a:t>
            </a:r>
            <a:endParaRPr lang="en-US" sz="800" dirty="0">
              <a:sym typeface="Wingdings 3" panose="05040102010807070707" pitchFamily="18" charset="2"/>
            </a:endParaRPr>
          </a:p>
        </p:txBody>
      </p:sp>
      <p:pic>
        <p:nvPicPr>
          <p:cNvPr id="16" name="Picture 15">
            <a:extLst>
              <a:ext uri="{FF2B5EF4-FFF2-40B4-BE49-F238E27FC236}">
                <a16:creationId xmlns:a16="http://schemas.microsoft.com/office/drawing/2014/main" id="{8CF61C83-44A5-EF3D-1FE4-CE6E07CAC06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273500" y="2408053"/>
            <a:ext cx="1070142" cy="697456"/>
          </a:xfrm>
          <a:prstGeom prst="rect">
            <a:avLst/>
          </a:prstGeom>
        </p:spPr>
      </p:pic>
      <p:sp>
        <p:nvSpPr>
          <p:cNvPr id="17" name="Rectangle: Rounded Corners 16">
            <a:extLst>
              <a:ext uri="{FF2B5EF4-FFF2-40B4-BE49-F238E27FC236}">
                <a16:creationId xmlns:a16="http://schemas.microsoft.com/office/drawing/2014/main" id="{707BE8B2-17C6-A58F-C788-3567CB08047D}"/>
              </a:ext>
            </a:extLst>
          </p:cNvPr>
          <p:cNvSpPr/>
          <p:nvPr userDrawn="1"/>
        </p:nvSpPr>
        <p:spPr>
          <a:xfrm>
            <a:off x="4794997" y="2726591"/>
            <a:ext cx="192864" cy="192864"/>
          </a:xfrm>
          <a:prstGeom prst="round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accent1"/>
              </a:solidFill>
            </a:endParaRPr>
          </a:p>
        </p:txBody>
      </p:sp>
      <p:sp>
        <p:nvSpPr>
          <p:cNvPr id="40" name="TextBox 39">
            <a:extLst>
              <a:ext uri="{FF2B5EF4-FFF2-40B4-BE49-F238E27FC236}">
                <a16:creationId xmlns:a16="http://schemas.microsoft.com/office/drawing/2014/main" id="{6EBF40C8-B951-94B3-AFEE-FC347CB81AED}"/>
              </a:ext>
            </a:extLst>
          </p:cNvPr>
          <p:cNvSpPr txBox="1"/>
          <p:nvPr userDrawn="1"/>
        </p:nvSpPr>
        <p:spPr>
          <a:xfrm>
            <a:off x="594206" y="1564724"/>
            <a:ext cx="1425841" cy="2782294"/>
          </a:xfrm>
          <a:prstGeom prst="rect">
            <a:avLst/>
          </a:prstGeom>
          <a:noFill/>
        </p:spPr>
        <p:txBody>
          <a:bodyPr wrap="square" lIns="0" tIns="0" rIns="0" bIns="0" rtlCol="0">
            <a:noAutofit/>
          </a:bodyPr>
          <a:lstStyle/>
          <a:p>
            <a:pPr marL="0" marR="0" lvl="0" indent="0" algn="l" defTabSz="914446" rtl="0" eaLnBrk="1" fontAlgn="auto" latinLnBrk="0" hangingPunct="1">
              <a:lnSpc>
                <a:spcPct val="110000"/>
              </a:lnSpc>
              <a:spcBef>
                <a:spcPts val="0"/>
              </a:spcBef>
              <a:spcAft>
                <a:spcPts val="40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ora-SIA"/>
                <a:ea typeface="+mn-ea"/>
                <a:cs typeface="+mn-cs"/>
              </a:rPr>
              <a:t>About this template</a:t>
            </a:r>
          </a:p>
          <a:p>
            <a:pPr>
              <a:lnSpc>
                <a:spcPct val="110000"/>
              </a:lnSpc>
              <a:spcAft>
                <a:spcPts val="400"/>
              </a:spcAft>
              <a:tabLst>
                <a:tab pos="458811" algn="l"/>
              </a:tabLst>
            </a:pPr>
            <a:r>
              <a:rPr lang="en-US" sz="800" b="0" dirty="0">
                <a:sym typeface="Wingdings 3" panose="05040102010807070707" pitchFamily="18" charset="2"/>
              </a:rPr>
              <a:t>These templates are the result of auditing hundreds of presentations.  This collection of layouts will be suitable for building any presentation. </a:t>
            </a:r>
          </a:p>
          <a:p>
            <a:pPr>
              <a:lnSpc>
                <a:spcPct val="110000"/>
              </a:lnSpc>
              <a:spcAft>
                <a:spcPts val="400"/>
              </a:spcAft>
              <a:tabLst>
                <a:tab pos="458811" algn="l"/>
              </a:tabLst>
            </a:pPr>
            <a:r>
              <a:rPr lang="en-US" sz="800" b="0" dirty="0">
                <a:sym typeface="Wingdings 3" panose="05040102010807070707" pitchFamily="18" charset="2"/>
              </a:rPr>
              <a:t>We encourage you to use them, as they are, with minimal modification.  </a:t>
            </a:r>
          </a:p>
          <a:p>
            <a:pPr>
              <a:lnSpc>
                <a:spcPct val="110000"/>
              </a:lnSpc>
              <a:spcAft>
                <a:spcPts val="400"/>
              </a:spcAft>
              <a:tabLst>
                <a:tab pos="458811" algn="l"/>
              </a:tabLst>
            </a:pPr>
            <a:r>
              <a:rPr lang="en-US" sz="800" b="0" dirty="0">
                <a:sym typeface="Wingdings 3" panose="05040102010807070707" pitchFamily="18" charset="2"/>
              </a:rPr>
              <a:t>This is also true for length of copy; please try not to exceed </a:t>
            </a:r>
            <a:br>
              <a:rPr lang="en-US" sz="800" b="0" dirty="0">
                <a:sym typeface="Wingdings 3" panose="05040102010807070707" pitchFamily="18" charset="2"/>
              </a:rPr>
            </a:br>
            <a:r>
              <a:rPr lang="en-US" sz="800" b="0" dirty="0">
                <a:sym typeface="Wingdings 3" panose="05040102010807070707" pitchFamily="18" charset="2"/>
              </a:rPr>
              <a:t>the space given for text or make text smaller to fit. The best presentations are succinct.</a:t>
            </a:r>
          </a:p>
        </p:txBody>
      </p:sp>
      <p:sp>
        <p:nvSpPr>
          <p:cNvPr id="5" name="TextBox 4">
            <a:extLst>
              <a:ext uri="{FF2B5EF4-FFF2-40B4-BE49-F238E27FC236}">
                <a16:creationId xmlns:a16="http://schemas.microsoft.com/office/drawing/2014/main" id="{819CC67F-20AA-220B-6D26-5E0018011F65}"/>
              </a:ext>
            </a:extLst>
          </p:cNvPr>
          <p:cNvSpPr txBox="1"/>
          <p:nvPr userDrawn="1"/>
        </p:nvSpPr>
        <p:spPr>
          <a:xfrm>
            <a:off x="6215764" y="1562119"/>
            <a:ext cx="1985271" cy="4593368"/>
          </a:xfrm>
          <a:prstGeom prst="rect">
            <a:avLst/>
          </a:prstGeom>
          <a:noFill/>
        </p:spPr>
        <p:txBody>
          <a:bodyPr wrap="square" lIns="0" tIns="0" rIns="0" bIns="0" rtlCol="0">
            <a:noAutofit/>
          </a:bodyPr>
          <a:lstStyle/>
          <a:p>
            <a:pPr marL="0" marR="0" lvl="0" indent="0" algn="l" defTabSz="914446" rtl="0" eaLnBrk="1" fontAlgn="auto" latinLnBrk="0" hangingPunct="1">
              <a:lnSpc>
                <a:spcPct val="110000"/>
              </a:lnSpc>
              <a:spcBef>
                <a:spcPts val="0"/>
              </a:spcBef>
              <a:spcAft>
                <a:spcPts val="40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Sora-SIA"/>
                <a:ea typeface="+mn-ea"/>
                <a:cs typeface="+mn-cs"/>
              </a:rPr>
              <a:t>Inserting and </a:t>
            </a:r>
            <a:br>
              <a:rPr kumimoji="0" lang="en-US" sz="1000" b="0" i="0" u="none" strike="noStrike" kern="1200" cap="none" spc="0" normalizeH="0" baseline="0" noProof="0" dirty="0">
                <a:ln>
                  <a:noFill/>
                </a:ln>
                <a:solidFill>
                  <a:schemeClr val="tx1"/>
                </a:solidFill>
                <a:effectLst/>
                <a:uLnTx/>
                <a:uFillTx/>
                <a:latin typeface="Sora-SIA"/>
                <a:ea typeface="+mn-ea"/>
                <a:cs typeface="+mn-cs"/>
              </a:rPr>
            </a:br>
            <a:r>
              <a:rPr kumimoji="0" lang="en-US" sz="1000" b="0" i="0" u="none" strike="noStrike" kern="1200" cap="none" spc="0" normalizeH="0" baseline="0" noProof="0" dirty="0">
                <a:ln>
                  <a:noFill/>
                </a:ln>
                <a:solidFill>
                  <a:schemeClr val="tx1"/>
                </a:solidFill>
                <a:effectLst/>
                <a:uLnTx/>
                <a:uFillTx/>
                <a:latin typeface="Sora-SIA"/>
                <a:ea typeface="+mn-ea"/>
                <a:cs typeface="+mn-cs"/>
              </a:rPr>
              <a:t>duplicating pages </a:t>
            </a:r>
            <a:endParaRPr lang="en-US" sz="1000" b="0" dirty="0">
              <a:solidFill>
                <a:schemeClr val="tx1"/>
              </a:solidFill>
              <a:sym typeface="Wingdings 3" panose="05040102010807070707" pitchFamily="18" charset="2"/>
            </a:endParaRPr>
          </a:p>
          <a:p>
            <a:pPr>
              <a:lnSpc>
                <a:spcPct val="110000"/>
              </a:lnSpc>
              <a:spcAft>
                <a:spcPts val="400"/>
              </a:spcAft>
              <a:tabLst>
                <a:tab pos="458811" algn="l"/>
              </a:tabLst>
            </a:pPr>
            <a:r>
              <a:rPr lang="en-US" sz="800" b="0" dirty="0">
                <a:sym typeface="Wingdings 3" panose="05040102010807070707" pitchFamily="18" charset="2"/>
              </a:rPr>
              <a:t>Most slides are based on masters that are only a background and title so you can easily change backgrounds. To get a new slide that includes all text and image elements, duplicate it to get a new one. </a:t>
            </a:r>
          </a:p>
          <a:p>
            <a:pPr>
              <a:lnSpc>
                <a:spcPct val="110000"/>
              </a:lnSpc>
              <a:spcAft>
                <a:spcPts val="400"/>
              </a:spcAft>
              <a:tabLst>
                <a:tab pos="458811" algn="l"/>
              </a:tabLst>
            </a:pPr>
            <a:r>
              <a:rPr lang="en-US" sz="800" b="0" dirty="0">
                <a:sym typeface="Wingdings 3" panose="05040102010807070707" pitchFamily="18" charset="2"/>
              </a:rPr>
              <a:t>To duplicate, right click on the slide in the left sorter panel and select </a:t>
            </a:r>
            <a:r>
              <a:rPr lang="en-US" sz="800" b="1" dirty="0">
                <a:sym typeface="Wingdings 3" panose="05040102010807070707" pitchFamily="18" charset="2"/>
              </a:rPr>
              <a:t>Duplicate</a:t>
            </a:r>
            <a:r>
              <a:rPr lang="en-US" sz="800" b="0" dirty="0">
                <a:sym typeface="Wingdings 3" panose="05040102010807070707" pitchFamily="18" charset="2"/>
              </a:rPr>
              <a:t>. You can also select it, copy and paste it within the bar.</a:t>
            </a:r>
          </a:p>
          <a:p>
            <a:pPr>
              <a:lnSpc>
                <a:spcPct val="110000"/>
              </a:lnSpc>
              <a:spcAft>
                <a:spcPts val="400"/>
              </a:spcAft>
              <a:tabLst>
                <a:tab pos="458811" algn="l"/>
              </a:tabLst>
            </a:pPr>
            <a:r>
              <a:rPr lang="en-US" sz="800" b="0" dirty="0">
                <a:sym typeface="Wingdings 3" panose="05040102010807070707" pitchFamily="18" charset="2"/>
              </a:rPr>
              <a:t>Some slides, like basic text layouts and bios, have their own master.  For a new slide, click on </a:t>
            </a:r>
            <a:r>
              <a:rPr lang="en-US" sz="800" b="1" dirty="0">
                <a:sym typeface="Wingdings 3" panose="05040102010807070707" pitchFamily="18" charset="2"/>
              </a:rPr>
              <a:t>New Slide </a:t>
            </a:r>
            <a:r>
              <a:rPr lang="en-US" sz="800" b="0" dirty="0">
                <a:sym typeface="Wingdings 3" panose="05040102010807070707" pitchFamily="18" charset="2"/>
              </a:rPr>
              <a:t>on the left of the </a:t>
            </a:r>
            <a:r>
              <a:rPr lang="en-US" sz="800" b="1" dirty="0">
                <a:sym typeface="Wingdings 3" panose="05040102010807070707" pitchFamily="18" charset="2"/>
              </a:rPr>
              <a:t>Home Ribbon </a:t>
            </a:r>
            <a:r>
              <a:rPr lang="en-US" sz="800" b="0" dirty="0">
                <a:sym typeface="Wingdings 3" panose="05040102010807070707" pitchFamily="18" charset="2"/>
              </a:rPr>
              <a:t>and select the layout you want.</a:t>
            </a:r>
            <a:br>
              <a:rPr lang="en-US" sz="800" b="0" dirty="0">
                <a:sym typeface="Wingdings 3" panose="05040102010807070707" pitchFamily="18" charset="2"/>
              </a:rPr>
            </a:br>
            <a:endParaRPr lang="en-US" sz="800" b="0" dirty="0">
              <a:sym typeface="Wingdings 3" panose="05040102010807070707" pitchFamily="18" charset="2"/>
            </a:endParaRPr>
          </a:p>
          <a:p>
            <a:pPr marL="0" marR="0" lvl="0" indent="0" algn="l" defTabSz="914446" rtl="0" eaLnBrk="1" fontAlgn="auto" latinLnBrk="0" hangingPunct="1">
              <a:lnSpc>
                <a:spcPct val="110000"/>
              </a:lnSpc>
              <a:spcBef>
                <a:spcPts val="0"/>
              </a:spcBef>
              <a:spcAft>
                <a:spcPts val="40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Sora-SIA"/>
                <a:ea typeface="+mn-ea"/>
                <a:cs typeface="+mn-cs"/>
              </a:rPr>
              <a:t>Inserting Add-on </a:t>
            </a:r>
            <a:br>
              <a:rPr kumimoji="0" lang="en-US" sz="1000" b="0" i="0" u="none" strike="noStrike" kern="1200" cap="none" spc="0" normalizeH="0" baseline="0" noProof="0" dirty="0">
                <a:ln>
                  <a:noFill/>
                </a:ln>
                <a:solidFill>
                  <a:schemeClr val="tx1"/>
                </a:solidFill>
                <a:effectLst/>
                <a:uLnTx/>
                <a:uFillTx/>
                <a:latin typeface="Sora-SIA"/>
                <a:ea typeface="+mn-ea"/>
                <a:cs typeface="+mn-cs"/>
              </a:rPr>
            </a:br>
            <a:r>
              <a:rPr kumimoji="0" lang="en-US" sz="1000" b="0" i="0" u="none" strike="noStrike" kern="1200" cap="none" spc="0" normalizeH="0" baseline="0" noProof="0" dirty="0">
                <a:ln>
                  <a:noFill/>
                </a:ln>
                <a:solidFill>
                  <a:schemeClr val="tx1"/>
                </a:solidFill>
                <a:effectLst/>
                <a:uLnTx/>
                <a:uFillTx/>
                <a:latin typeface="Sora-SIA"/>
                <a:ea typeface="+mn-ea"/>
                <a:cs typeface="+mn-cs"/>
              </a:rPr>
              <a:t>Template slides</a:t>
            </a:r>
            <a:endParaRPr lang="en-US" sz="1000" b="0" dirty="0">
              <a:solidFill>
                <a:schemeClr val="tx1"/>
              </a:solidFill>
              <a:sym typeface="Wingdings 3" panose="05040102010807070707" pitchFamily="18" charset="2"/>
            </a:endParaRPr>
          </a:p>
          <a:p>
            <a:pPr>
              <a:lnSpc>
                <a:spcPct val="110000"/>
              </a:lnSpc>
              <a:spcAft>
                <a:spcPts val="400"/>
              </a:spcAft>
              <a:tabLst>
                <a:tab pos="458811" algn="l"/>
              </a:tabLst>
            </a:pPr>
            <a:r>
              <a:rPr lang="en-US" sz="800" b="0" dirty="0">
                <a:sym typeface="Wingdings 3" panose="05040102010807070707" pitchFamily="18" charset="2"/>
              </a:rPr>
              <a:t>To ensure that you bring all the attributes and design elements from the add-on to your deck, </a:t>
            </a:r>
            <a:r>
              <a:rPr lang="en-US" sz="800" dirty="0"/>
              <a:t>copy the slide in </a:t>
            </a:r>
            <a:r>
              <a:rPr lang="en-US" sz="800" b="1" dirty="0"/>
              <a:t>Slide Sorter </a:t>
            </a:r>
            <a:r>
              <a:rPr lang="en-US" sz="800" dirty="0"/>
              <a:t>view. Then click on the slide just above where you want it inserted in </a:t>
            </a:r>
            <a:r>
              <a:rPr lang="en-US" sz="800" b="1" dirty="0"/>
              <a:t>Slide Sorter </a:t>
            </a:r>
            <a:r>
              <a:rPr lang="en-US" sz="800" dirty="0"/>
              <a:t>view and paste, selecting </a:t>
            </a:r>
            <a:r>
              <a:rPr lang="en-US" sz="800" b="1" dirty="0"/>
              <a:t>Keep Source Formatting </a:t>
            </a:r>
            <a:r>
              <a:rPr lang="en-US" sz="800" b="0" dirty="0"/>
              <a:t>from the floating pop-up.</a:t>
            </a:r>
            <a:endParaRPr lang="en-US" sz="800" b="0" dirty="0">
              <a:sym typeface="Wingdings 3" panose="05040102010807070707" pitchFamily="18" charset="2"/>
            </a:endParaRPr>
          </a:p>
        </p:txBody>
      </p:sp>
      <p:sp>
        <p:nvSpPr>
          <p:cNvPr id="39" name="Rectangle: Rounded Corners 38">
            <a:extLst>
              <a:ext uri="{FF2B5EF4-FFF2-40B4-BE49-F238E27FC236}">
                <a16:creationId xmlns:a16="http://schemas.microsoft.com/office/drawing/2014/main" id="{F63ABCE3-3778-E5CC-5C19-E52737C79151}"/>
              </a:ext>
            </a:extLst>
          </p:cNvPr>
          <p:cNvSpPr/>
          <p:nvPr userDrawn="1"/>
        </p:nvSpPr>
        <p:spPr>
          <a:xfrm>
            <a:off x="8576540" y="1504950"/>
            <a:ext cx="2786715" cy="4504977"/>
          </a:xfrm>
          <a:prstGeom prst="roundRect">
            <a:avLst>
              <a:gd name="adj" fmla="val 4338"/>
            </a:avLst>
          </a:prstGeom>
          <a:solidFill>
            <a:schemeClr val="bg1">
              <a:alpha val="91000"/>
            </a:schemeClr>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1" name="TextBox 40">
            <a:extLst>
              <a:ext uri="{FF2B5EF4-FFF2-40B4-BE49-F238E27FC236}">
                <a16:creationId xmlns:a16="http://schemas.microsoft.com/office/drawing/2014/main" id="{1FE73FA4-A49D-2910-FA9F-D8D523324845}"/>
              </a:ext>
            </a:extLst>
          </p:cNvPr>
          <p:cNvSpPr txBox="1"/>
          <p:nvPr userDrawn="1"/>
        </p:nvSpPr>
        <p:spPr>
          <a:xfrm>
            <a:off x="8710265" y="1622242"/>
            <a:ext cx="2492804" cy="3316421"/>
          </a:xfrm>
          <a:prstGeom prst="rect">
            <a:avLst/>
          </a:prstGeom>
          <a:noFill/>
        </p:spPr>
        <p:txBody>
          <a:bodyPr wrap="square" lIns="0" tIns="0" rIns="0" bIns="0">
            <a:spAutoFit/>
          </a:bodyPr>
          <a:lstStyle/>
          <a:p>
            <a:pPr marL="0" marR="0" lvl="0" indent="0" algn="l" defTabSz="914309" rtl="0" eaLnBrk="1" fontAlgn="auto" latinLnBrk="0" hangingPunct="1">
              <a:lnSpc>
                <a:spcPct val="110000"/>
              </a:lnSpc>
              <a:spcBef>
                <a:spcPts val="0"/>
              </a:spcBef>
              <a:spcAft>
                <a:spcPts val="400"/>
              </a:spcAft>
              <a:buClrTx/>
              <a:buSzTx/>
              <a:buFontTx/>
              <a:buNone/>
              <a:tabLst>
                <a:tab pos="458811" algn="l"/>
              </a:tabLst>
              <a:defRPr/>
            </a:pPr>
            <a:r>
              <a:rPr kumimoji="0" lang="en-US" sz="1000" b="0" i="0" u="none" strike="noStrike" kern="1200" cap="none" spc="0" normalizeH="0" baseline="0" noProof="0" dirty="0">
                <a:ln>
                  <a:noFill/>
                </a:ln>
                <a:solidFill>
                  <a:schemeClr val="tx1"/>
                </a:solidFill>
                <a:effectLst/>
                <a:uLnTx/>
                <a:uFillTx/>
                <a:latin typeface="Sora-SIA"/>
                <a:ea typeface="+mn-ea"/>
                <a:cs typeface="+mn-cs"/>
                <a:sym typeface="Wingdings 3" panose="05040102010807070707" pitchFamily="18" charset="2"/>
              </a:rPr>
              <a:t>Important note about pasting entire slides from old documents: </a:t>
            </a:r>
          </a:p>
          <a:p>
            <a:pPr marL="0" marR="0" lvl="0" indent="0" algn="l" defTabSz="914446" rtl="0" eaLnBrk="1" fontAlgn="auto" latinLnBrk="0" hangingPunct="1">
              <a:lnSpc>
                <a:spcPct val="110000"/>
              </a:lnSpc>
              <a:spcBef>
                <a:spcPts val="0"/>
              </a:spcBef>
              <a:spcAft>
                <a:spcPts val="400"/>
              </a:spcAft>
              <a:buClr>
                <a:srgbClr val="00DECC"/>
              </a:buClr>
              <a:buSzPct val="115000"/>
              <a:buFont typeface="Sora-SIA" pitchFamily="2" charset="0"/>
              <a:buNone/>
              <a:tabLst>
                <a:tab pos="458811" algn="l"/>
              </a:tabLst>
              <a:defRPr/>
            </a:pPr>
            <a:r>
              <a:rPr kumimoji="0" lang="en-US" sz="800" b="1" i="0" u="none" strike="noStrike" kern="1200" cap="none" spc="0" normalizeH="0" baseline="0" noProof="0" dirty="0">
                <a:ln>
                  <a:noFill/>
                </a:ln>
                <a:solidFill>
                  <a:schemeClr val="accent5"/>
                </a:solidFill>
                <a:effectLst/>
                <a:uLnTx/>
                <a:uFillTx/>
                <a:latin typeface="Sora-SIA"/>
                <a:ea typeface="+mn-ea"/>
                <a:cs typeface="+mn-cs"/>
                <a:sym typeface="Wingdings 3" panose="05040102010807070707" pitchFamily="18" charset="2"/>
              </a:rPr>
              <a:t>Avoid copying entire slides from older presentations</a:t>
            </a:r>
            <a:r>
              <a:rPr lang="en-US" sz="800" b="1" dirty="0">
                <a:solidFill>
                  <a:schemeClr val="accent5"/>
                </a:solidFill>
                <a:latin typeface="Sora-SIA"/>
                <a:sym typeface="Wingdings 3" panose="05040102010807070707" pitchFamily="18" charset="2"/>
              </a:rPr>
              <a:t>.</a:t>
            </a:r>
            <a:r>
              <a:rPr kumimoji="0" lang="en-US" sz="800" b="0" i="0" u="none" strike="noStrike" kern="1200" cap="none" spc="0" normalizeH="0" baseline="0" noProof="0" dirty="0">
                <a:ln>
                  <a:noFill/>
                </a:ln>
                <a:solidFill>
                  <a:srgbClr val="455669"/>
                </a:solidFill>
                <a:effectLst/>
                <a:uLnTx/>
                <a:uFillTx/>
                <a:latin typeface="Sora-SIA"/>
                <a:ea typeface="+mn-ea"/>
                <a:cs typeface="+mn-cs"/>
                <a:sym typeface="Wingdings 3" panose="05040102010807070707" pitchFamily="18" charset="2"/>
              </a:rPr>
              <a:t> </a:t>
            </a:r>
          </a:p>
          <a:p>
            <a:pPr marL="0" marR="0" lvl="0" indent="0" algn="l" defTabSz="914446" rtl="0" eaLnBrk="1" fontAlgn="auto" latinLnBrk="0" hangingPunct="1">
              <a:lnSpc>
                <a:spcPct val="110000"/>
              </a:lnSpc>
              <a:spcBef>
                <a:spcPts val="0"/>
              </a:spcBef>
              <a:spcAft>
                <a:spcPts val="400"/>
              </a:spcAft>
              <a:buClr>
                <a:srgbClr val="00DECC"/>
              </a:buClr>
              <a:buSzPct val="115000"/>
              <a:buFont typeface="Sora-SIA" pitchFamily="2" charset="0"/>
              <a:buNone/>
              <a:tabLst>
                <a:tab pos="458811" algn="l"/>
              </a:tabLst>
              <a:defRPr/>
            </a:pPr>
            <a:r>
              <a:rPr kumimoji="0" lang="en-US" sz="800" b="0" i="0" u="none" strike="noStrike" kern="1200" cap="none" spc="0" normalizeH="0" baseline="0" noProof="0" dirty="0">
                <a:ln>
                  <a:noFill/>
                </a:ln>
                <a:solidFill>
                  <a:srgbClr val="455669"/>
                </a:solidFill>
                <a:effectLst/>
                <a:uLnTx/>
                <a:uFillTx/>
                <a:latin typeface="Sora-SIA"/>
                <a:ea typeface="+mn-ea"/>
                <a:cs typeface="+mn-cs"/>
                <a:sym typeface="Wingdings 3" panose="05040102010807070707" pitchFamily="18" charset="2"/>
              </a:rPr>
              <a:t>If you do, paste with </a:t>
            </a:r>
            <a:r>
              <a:rPr kumimoji="0" lang="en-US" sz="800" b="1" i="0" u="none" strike="noStrike" kern="1200" cap="none" spc="0" normalizeH="0" baseline="0" noProof="0" dirty="0">
                <a:ln>
                  <a:noFill/>
                </a:ln>
                <a:solidFill>
                  <a:srgbClr val="455669"/>
                </a:solidFill>
                <a:effectLst/>
                <a:uLnTx/>
                <a:uFillTx/>
                <a:latin typeface="Sora-SIA"/>
                <a:ea typeface="+mn-ea"/>
                <a:cs typeface="+mn-cs"/>
                <a:sym typeface="Wingdings 3" panose="05040102010807070707" pitchFamily="18" charset="2"/>
              </a:rPr>
              <a:t>Use Designation Theme</a:t>
            </a:r>
            <a:r>
              <a:rPr kumimoji="0" lang="en-US" sz="800" b="0" i="0" u="none" strike="noStrike" kern="1200" cap="none" spc="0" normalizeH="0" baseline="0" noProof="0" dirty="0">
                <a:ln>
                  <a:noFill/>
                </a:ln>
                <a:solidFill>
                  <a:srgbClr val="455669"/>
                </a:solidFill>
                <a:effectLst/>
                <a:uLnTx/>
                <a:uFillTx/>
                <a:latin typeface="Sora-SIA"/>
                <a:ea typeface="+mn-ea"/>
                <a:cs typeface="+mn-cs"/>
                <a:sym typeface="Wingdings 3" panose="05040102010807070707" pitchFamily="18" charset="2"/>
              </a:rPr>
              <a:t> option. </a:t>
            </a:r>
          </a:p>
          <a:p>
            <a:pPr marL="0" marR="0" lvl="0" indent="0" algn="l" defTabSz="914446" rtl="0" eaLnBrk="1" fontAlgn="auto" latinLnBrk="0" hangingPunct="1">
              <a:lnSpc>
                <a:spcPct val="110000"/>
              </a:lnSpc>
              <a:spcBef>
                <a:spcPts val="0"/>
              </a:spcBef>
              <a:spcAft>
                <a:spcPts val="400"/>
              </a:spcAft>
              <a:buClr>
                <a:srgbClr val="00DECC"/>
              </a:buClr>
              <a:buSzPct val="115000"/>
              <a:buFont typeface="Sora-SIA" pitchFamily="2" charset="0"/>
              <a:buNone/>
              <a:tabLst>
                <a:tab pos="458811" algn="l"/>
              </a:tabLst>
              <a:defRPr/>
            </a:pPr>
            <a:r>
              <a:rPr kumimoji="0" lang="en-US" sz="800" b="0" i="0" u="none" strike="noStrike" kern="1200" cap="none" spc="0" normalizeH="0" baseline="0" noProof="0" dirty="0">
                <a:ln>
                  <a:noFill/>
                </a:ln>
                <a:solidFill>
                  <a:srgbClr val="455669"/>
                </a:solidFill>
                <a:effectLst/>
                <a:uLnTx/>
                <a:uFillTx/>
                <a:latin typeface="Sora-SIA"/>
                <a:ea typeface="+mn-ea"/>
                <a:cs typeface="+mn-cs"/>
                <a:sym typeface="Wingdings 3" panose="05040102010807070707" pitchFamily="18" charset="2"/>
              </a:rPr>
              <a:t>This will prevent unwanted slide masters from being inserted into the doc and will force correct fonts and colors.  You will also need to manually apply all template attributes. </a:t>
            </a:r>
          </a:p>
          <a:p>
            <a:pPr marL="0" marR="0" lvl="0" indent="0" algn="l" defTabSz="914446" rtl="0" eaLnBrk="1" fontAlgn="auto" latinLnBrk="0" hangingPunct="1">
              <a:lnSpc>
                <a:spcPct val="110000"/>
              </a:lnSpc>
              <a:spcBef>
                <a:spcPts val="0"/>
              </a:spcBef>
              <a:spcAft>
                <a:spcPts val="400"/>
              </a:spcAft>
              <a:buClr>
                <a:srgbClr val="00DECC"/>
              </a:buClr>
              <a:buSzPct val="115000"/>
              <a:buFont typeface="Sora-SIA" pitchFamily="2" charset="0"/>
              <a:buNone/>
              <a:tabLst>
                <a:tab pos="458811" algn="l"/>
              </a:tabLst>
              <a:defRPr/>
            </a:pPr>
            <a:r>
              <a:rPr kumimoji="0" lang="en-US" sz="800" b="0" i="0" u="none" strike="noStrike" kern="1200" cap="none" spc="0" normalizeH="0" baseline="0" noProof="0" dirty="0">
                <a:ln>
                  <a:noFill/>
                </a:ln>
                <a:solidFill>
                  <a:srgbClr val="455669"/>
                </a:solidFill>
                <a:effectLst/>
                <a:uLnTx/>
                <a:uFillTx/>
                <a:latin typeface="Sora-SIA"/>
                <a:ea typeface="+mn-ea"/>
                <a:cs typeface="+mn-cs"/>
                <a:sym typeface="Wingdings 3" panose="05040102010807070707" pitchFamily="18" charset="2"/>
              </a:rPr>
              <a:t>If you do not use this method:</a:t>
            </a:r>
          </a:p>
          <a:p>
            <a:pPr marL="173038" marR="0" lvl="0" indent="-173038" algn="l" defTabSz="914446" rtl="0" eaLnBrk="1" fontAlgn="auto" latinLnBrk="0" hangingPunct="1">
              <a:lnSpc>
                <a:spcPct val="110000"/>
              </a:lnSpc>
              <a:spcBef>
                <a:spcPts val="0"/>
              </a:spcBef>
              <a:spcAft>
                <a:spcPts val="400"/>
              </a:spcAft>
              <a:buClrTx/>
              <a:buSzPct val="100000"/>
              <a:buFont typeface="+mj-lt"/>
              <a:buAutoNum type="arabicPeriod"/>
              <a:tabLst>
                <a:tab pos="458811" algn="l"/>
              </a:tabLst>
              <a:defRPr/>
            </a:pPr>
            <a:r>
              <a:rPr kumimoji="0" lang="en-US" sz="800" b="0" i="0" u="none" strike="noStrike" kern="1200" cap="none" spc="0" normalizeH="0" baseline="0" noProof="0" dirty="0">
                <a:ln>
                  <a:noFill/>
                </a:ln>
                <a:solidFill>
                  <a:srgbClr val="455669"/>
                </a:solidFill>
                <a:effectLst/>
                <a:uLnTx/>
                <a:uFillTx/>
                <a:latin typeface="Sora-SIA"/>
                <a:ea typeface="+mn-ea"/>
                <a:cs typeface="+mn-cs"/>
                <a:sym typeface="Wingdings 3" panose="05040102010807070707" pitchFamily="18" charset="2"/>
              </a:rPr>
              <a:t>Slides will not be the correct style and format and will make the deck look like a cobbled together Frankenstein.</a:t>
            </a:r>
          </a:p>
          <a:p>
            <a:pPr marL="173038" marR="0" lvl="0" indent="-173038" algn="l" defTabSz="914446" rtl="0" eaLnBrk="1" fontAlgn="auto" latinLnBrk="0" hangingPunct="1">
              <a:lnSpc>
                <a:spcPct val="110000"/>
              </a:lnSpc>
              <a:spcBef>
                <a:spcPts val="0"/>
              </a:spcBef>
              <a:spcAft>
                <a:spcPts val="400"/>
              </a:spcAft>
              <a:buClrTx/>
              <a:buSzPct val="100000"/>
              <a:buFont typeface="+mj-lt"/>
              <a:buAutoNum type="arabicPeriod"/>
              <a:tabLst>
                <a:tab pos="458811" algn="l"/>
              </a:tabLst>
              <a:defRPr/>
            </a:pPr>
            <a:r>
              <a:rPr kumimoji="0" lang="en-US" sz="800" b="0" i="0" u="none" strike="noStrike" kern="1200" cap="none" spc="0" normalizeH="0" baseline="0" noProof="0" dirty="0">
                <a:ln>
                  <a:noFill/>
                </a:ln>
                <a:solidFill>
                  <a:srgbClr val="455669"/>
                </a:solidFill>
                <a:effectLst/>
                <a:uLnTx/>
                <a:uFillTx/>
                <a:latin typeface="Sora-SIA"/>
                <a:ea typeface="+mn-ea"/>
                <a:cs typeface="+mn-cs"/>
                <a:sym typeface="Wingdings 3" panose="05040102010807070707" pitchFamily="18" charset="2"/>
              </a:rPr>
              <a:t>They will carry over old Master Slide sets with them, adding to file size and complexity.</a:t>
            </a:r>
          </a:p>
          <a:p>
            <a:pPr marL="173038" marR="0" lvl="0" indent="-173038" algn="l" defTabSz="914446" rtl="0" eaLnBrk="1" fontAlgn="auto" latinLnBrk="0" hangingPunct="1">
              <a:lnSpc>
                <a:spcPct val="110000"/>
              </a:lnSpc>
              <a:spcBef>
                <a:spcPts val="0"/>
              </a:spcBef>
              <a:spcAft>
                <a:spcPts val="400"/>
              </a:spcAft>
              <a:buClrTx/>
              <a:buSzPct val="100000"/>
              <a:buFont typeface="+mj-lt"/>
              <a:buAutoNum type="arabicPeriod"/>
              <a:tabLst>
                <a:tab pos="458811" algn="l"/>
              </a:tabLst>
              <a:defRPr/>
            </a:pPr>
            <a:r>
              <a:rPr kumimoji="0" lang="en-US" sz="800" b="0" i="0" u="none" strike="noStrike" kern="1200" cap="none" spc="0" normalizeH="0" baseline="0" noProof="0" dirty="0">
                <a:ln>
                  <a:noFill/>
                </a:ln>
                <a:solidFill>
                  <a:srgbClr val="455669"/>
                </a:solidFill>
                <a:effectLst/>
                <a:uLnTx/>
                <a:uFillTx/>
                <a:latin typeface="Sora-SIA"/>
                <a:ea typeface="+mn-ea"/>
                <a:cs typeface="+mn-cs"/>
                <a:sym typeface="Wingdings 3" panose="05040102010807070707" pitchFamily="18" charset="2"/>
              </a:rPr>
              <a:t>They could corrupt the document.</a:t>
            </a:r>
          </a:p>
          <a:p>
            <a:pPr marL="0" marR="0" lvl="0" indent="0" algn="l" defTabSz="914446" rtl="0" eaLnBrk="1" fontAlgn="auto" latinLnBrk="0" hangingPunct="1">
              <a:lnSpc>
                <a:spcPct val="110000"/>
              </a:lnSpc>
              <a:spcBef>
                <a:spcPts val="0"/>
              </a:spcBef>
              <a:spcAft>
                <a:spcPts val="400"/>
              </a:spcAft>
              <a:buClr>
                <a:srgbClr val="00DECC"/>
              </a:buClr>
              <a:buSzPct val="115000"/>
              <a:buFont typeface="+mj-lt"/>
              <a:buNone/>
              <a:tabLst>
                <a:tab pos="458811" algn="l"/>
              </a:tabLst>
              <a:defRPr/>
            </a:pPr>
            <a:r>
              <a:rPr kumimoji="0" lang="en-US" sz="800" b="0" i="0" u="none" strike="noStrike" kern="1200" cap="none" spc="0" normalizeH="0" baseline="0" noProof="0" dirty="0">
                <a:ln>
                  <a:noFill/>
                </a:ln>
                <a:solidFill>
                  <a:srgbClr val="455669"/>
                </a:solidFill>
                <a:effectLst/>
                <a:uLnTx/>
                <a:uFillTx/>
                <a:latin typeface="Sora-SIA"/>
                <a:ea typeface="+mn-ea"/>
                <a:cs typeface="+mn-cs"/>
                <a:sym typeface="Wingdings 3" panose="05040102010807070707" pitchFamily="18" charset="2"/>
              </a:rPr>
              <a:t>Instead, copy and paste text and images into a new slide layout using the method shown here. This will go faster than you think, and the results will be superior.</a:t>
            </a:r>
          </a:p>
        </p:txBody>
      </p:sp>
      <p:grpSp>
        <p:nvGrpSpPr>
          <p:cNvPr id="42" name="Group 41">
            <a:extLst>
              <a:ext uri="{FF2B5EF4-FFF2-40B4-BE49-F238E27FC236}">
                <a16:creationId xmlns:a16="http://schemas.microsoft.com/office/drawing/2014/main" id="{E98EE542-A518-6200-B008-A0F835B05BD5}"/>
              </a:ext>
            </a:extLst>
          </p:cNvPr>
          <p:cNvGrpSpPr/>
          <p:nvPr userDrawn="1"/>
        </p:nvGrpSpPr>
        <p:grpSpPr>
          <a:xfrm>
            <a:off x="8710265" y="5008165"/>
            <a:ext cx="1454245" cy="890355"/>
            <a:chOff x="428625" y="2639446"/>
            <a:chExt cx="2788823" cy="1707445"/>
          </a:xfrm>
        </p:grpSpPr>
        <p:pic>
          <p:nvPicPr>
            <p:cNvPr id="43" name="Picture 42">
              <a:extLst>
                <a:ext uri="{FF2B5EF4-FFF2-40B4-BE49-F238E27FC236}">
                  <a16:creationId xmlns:a16="http://schemas.microsoft.com/office/drawing/2014/main" id="{C809D5B3-3AEB-4702-A61F-CDC5C87C09C9}"/>
                </a:ext>
              </a:extLst>
            </p:cNvPr>
            <p:cNvPicPr>
              <a:picLocks noChangeAspect="1"/>
            </p:cNvPicPr>
            <p:nvPr userDrawn="1"/>
          </p:nvPicPr>
          <p:blipFill>
            <a:blip r:embed="rId6"/>
            <a:stretch>
              <a:fillRect/>
            </a:stretch>
          </p:blipFill>
          <p:spPr>
            <a:xfrm>
              <a:off x="428625" y="2639446"/>
              <a:ext cx="1959801" cy="1277284"/>
            </a:xfrm>
            <a:prstGeom prst="roundRect">
              <a:avLst>
                <a:gd name="adj" fmla="val 10013"/>
              </a:avLst>
            </a:prstGeom>
          </p:spPr>
        </p:pic>
        <p:sp>
          <p:nvSpPr>
            <p:cNvPr id="44" name="Rectangle: Rounded Corners 43">
              <a:extLst>
                <a:ext uri="{FF2B5EF4-FFF2-40B4-BE49-F238E27FC236}">
                  <a16:creationId xmlns:a16="http://schemas.microsoft.com/office/drawing/2014/main" id="{EE9F121D-4394-5DCF-6F8A-0B26A2CEBE39}"/>
                </a:ext>
              </a:extLst>
            </p:cNvPr>
            <p:cNvSpPr/>
            <p:nvPr userDrawn="1"/>
          </p:nvSpPr>
          <p:spPr>
            <a:xfrm>
              <a:off x="1383667" y="3222800"/>
              <a:ext cx="353201" cy="353201"/>
            </a:xfrm>
            <a:prstGeom prst="round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5" name="Rectangle: Rounded Corners 44">
              <a:extLst>
                <a:ext uri="{FF2B5EF4-FFF2-40B4-BE49-F238E27FC236}">
                  <a16:creationId xmlns:a16="http://schemas.microsoft.com/office/drawing/2014/main" id="{2D936EF3-34BA-BCF1-B930-A0FAE04F92ED}"/>
                </a:ext>
              </a:extLst>
            </p:cNvPr>
            <p:cNvSpPr/>
            <p:nvPr/>
          </p:nvSpPr>
          <p:spPr>
            <a:xfrm>
              <a:off x="493150" y="3222799"/>
              <a:ext cx="353201" cy="353201"/>
            </a:xfrm>
            <a:prstGeom prst="round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cxnSp>
          <p:nvCxnSpPr>
            <p:cNvPr id="46" name="Straight Arrow Connector 45">
              <a:extLst>
                <a:ext uri="{FF2B5EF4-FFF2-40B4-BE49-F238E27FC236}">
                  <a16:creationId xmlns:a16="http://schemas.microsoft.com/office/drawing/2014/main" id="{4174B612-2E56-301A-9F80-8797F5D45D64}"/>
                </a:ext>
              </a:extLst>
            </p:cNvPr>
            <p:cNvCxnSpPr>
              <a:cxnSpLocks/>
            </p:cNvCxnSpPr>
            <p:nvPr/>
          </p:nvCxnSpPr>
          <p:spPr>
            <a:xfrm>
              <a:off x="663553" y="3576000"/>
              <a:ext cx="0" cy="627510"/>
            </a:xfrm>
            <a:prstGeom prst="straightConnector1">
              <a:avLst/>
            </a:prstGeom>
            <a:ln w="12700">
              <a:headEnd type="arrow" w="lg" len="med"/>
              <a:tailEnd type="none" w="med" len="med"/>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7D1CDCA5-3220-5940-C1F9-2C21E59206BD}"/>
                </a:ext>
              </a:extLst>
            </p:cNvPr>
            <p:cNvSpPr txBox="1"/>
            <p:nvPr/>
          </p:nvSpPr>
          <p:spPr>
            <a:xfrm>
              <a:off x="761875" y="4087390"/>
              <a:ext cx="2455573" cy="259501"/>
            </a:xfrm>
            <a:prstGeom prst="rect">
              <a:avLst/>
            </a:prstGeom>
            <a:noFill/>
          </p:spPr>
          <p:txBody>
            <a:bodyPr wrap="square" lIns="0" tIns="0" rIns="0" bIns="0" rtlCol="0" anchor="t" anchorCtr="0">
              <a:noAutofit/>
            </a:bodyPr>
            <a:lstStyle/>
            <a:p>
              <a:pPr algn="l"/>
              <a:r>
                <a:rPr lang="en-US" sz="800" dirty="0"/>
                <a:t>Use Destination Theme</a:t>
              </a:r>
            </a:p>
          </p:txBody>
        </p:sp>
      </p:grpSp>
      <p:pic>
        <p:nvPicPr>
          <p:cNvPr id="20" name="Picture 19">
            <a:extLst>
              <a:ext uri="{FF2B5EF4-FFF2-40B4-BE49-F238E27FC236}">
                <a16:creationId xmlns:a16="http://schemas.microsoft.com/office/drawing/2014/main" id="{786EDED8-BEEE-A4CE-F0B9-53FC7EC9891D}"/>
              </a:ext>
            </a:extLst>
          </p:cNvPr>
          <p:cNvPicPr>
            <a:picLocks noChangeAspect="1"/>
          </p:cNvPicPr>
          <p:nvPr userDrawn="1"/>
        </p:nvPicPr>
        <p:blipFill>
          <a:blip r:embed="rId7"/>
          <a:stretch>
            <a:fillRect/>
          </a:stretch>
        </p:blipFill>
        <p:spPr>
          <a:xfrm>
            <a:off x="6213475" y="5830861"/>
            <a:ext cx="1116581" cy="722250"/>
          </a:xfrm>
          <a:prstGeom prst="roundRect">
            <a:avLst>
              <a:gd name="adj" fmla="val 9150"/>
            </a:avLst>
          </a:prstGeom>
        </p:spPr>
      </p:pic>
    </p:spTree>
    <p:extLst>
      <p:ext uri="{BB962C8B-B14F-4D97-AF65-F5344CB8AC3E}">
        <p14:creationId xmlns:p14="http://schemas.microsoft.com/office/powerpoint/2010/main" val="1291279494"/>
      </p:ext>
    </p:extLst>
  </p:cSld>
  <p:clrMapOvr>
    <a:masterClrMapping/>
  </p:clrMapOvr>
  <p:transition>
    <p:fade/>
  </p:transition>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w to us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09C6544-8D4E-41FB-9987-D0191D21C7C9}"/>
              </a:ext>
            </a:extLst>
          </p:cNvPr>
          <p:cNvSpPr>
            <a:spLocks noGrp="1"/>
          </p:cNvSpPr>
          <p:nvPr>
            <p:ph type="ftr" sz="quarter" idx="11"/>
          </p:nvPr>
        </p:nvSpPr>
        <p:spPr/>
        <p:txBody>
          <a:bodyPr/>
          <a:lstStyle/>
          <a:p>
            <a:endParaRPr lang="en-US"/>
          </a:p>
        </p:txBody>
      </p:sp>
      <p:sp>
        <p:nvSpPr>
          <p:cNvPr id="48" name="TextBox 47">
            <a:extLst>
              <a:ext uri="{FF2B5EF4-FFF2-40B4-BE49-F238E27FC236}">
                <a16:creationId xmlns:a16="http://schemas.microsoft.com/office/drawing/2014/main" id="{866FA42F-BC1E-9BA5-9D97-C70A0DB0F95A}"/>
              </a:ext>
            </a:extLst>
          </p:cNvPr>
          <p:cNvSpPr txBox="1"/>
          <p:nvPr userDrawn="1"/>
        </p:nvSpPr>
        <p:spPr>
          <a:xfrm>
            <a:off x="428626" y="832450"/>
            <a:ext cx="9001702" cy="407804"/>
          </a:xfrm>
          <a:prstGeom prst="rect">
            <a:avLst/>
          </a:prstGeom>
          <a:noFill/>
        </p:spPr>
        <p:txBody>
          <a:bodyPr wrap="square" lIns="0" tIns="0" rIns="0" bIns="0" rtlCol="0">
            <a:spAutoFit/>
          </a:bodyPr>
          <a:lstStyle/>
          <a:p>
            <a:r>
              <a:rPr lang="en-US" sz="2650" kern="1200">
                <a:solidFill>
                  <a:schemeClr val="tx1"/>
                </a:solidFill>
                <a:latin typeface="+mj-lt"/>
                <a:ea typeface="+mj-ea"/>
                <a:cs typeface="+mj-cs"/>
              </a:rPr>
              <a:t>How to use the template </a:t>
            </a:r>
            <a:r>
              <a:rPr lang="en-US" sz="1200" kern="1200">
                <a:solidFill>
                  <a:srgbClr val="8796A9"/>
                </a:solidFill>
                <a:latin typeface="+mj-lt"/>
                <a:ea typeface="+mj-ea"/>
                <a:cs typeface="+mj-cs"/>
              </a:rPr>
              <a:t>[Delete before use]</a:t>
            </a:r>
          </a:p>
        </p:txBody>
      </p:sp>
      <p:sp>
        <p:nvSpPr>
          <p:cNvPr id="2" name="Slide Number Placeholder 3">
            <a:extLst>
              <a:ext uri="{FF2B5EF4-FFF2-40B4-BE49-F238E27FC236}">
                <a16:creationId xmlns:a16="http://schemas.microsoft.com/office/drawing/2014/main" id="{27AC6545-4027-D7EC-90F2-41B335A3E856}"/>
              </a:ext>
            </a:extLst>
          </p:cNvPr>
          <p:cNvSpPr>
            <a:spLocks noGrp="1"/>
          </p:cNvSpPr>
          <p:nvPr userDrawn="1">
            <p:ph type="sldNum" sz="quarter" idx="12"/>
          </p:nvPr>
        </p:nvSpPr>
        <p:spPr>
          <a:xfrm>
            <a:off x="428626" y="226993"/>
            <a:ext cx="345302" cy="310533"/>
          </a:xfrm>
        </p:spPr>
        <p:txBody>
          <a:bodyPr/>
          <a:lstStyle/>
          <a:p>
            <a:fld id="{AEAD572E-2F50-43BC-A5A3-42ECFACCA1CC}" type="slidenum">
              <a:rPr lang="en-US" smtClean="0"/>
              <a:pPr/>
              <a:t>‹N°›</a:t>
            </a:fld>
            <a:endParaRPr lang="en-US"/>
          </a:p>
        </p:txBody>
      </p:sp>
      <p:sp>
        <p:nvSpPr>
          <p:cNvPr id="18" name="TextBox 17">
            <a:extLst>
              <a:ext uri="{FF2B5EF4-FFF2-40B4-BE49-F238E27FC236}">
                <a16:creationId xmlns:a16="http://schemas.microsoft.com/office/drawing/2014/main" id="{83D2070E-4F24-42C3-C3D3-41964AE2998C}"/>
              </a:ext>
            </a:extLst>
          </p:cNvPr>
          <p:cNvSpPr txBox="1"/>
          <p:nvPr userDrawn="1"/>
        </p:nvSpPr>
        <p:spPr>
          <a:xfrm>
            <a:off x="425067" y="1523933"/>
            <a:ext cx="1691125" cy="1501565"/>
          </a:xfrm>
          <a:prstGeom prst="rect">
            <a:avLst/>
          </a:prstGeom>
          <a:noFill/>
        </p:spPr>
        <p:txBody>
          <a:bodyPr wrap="square" lIns="0" tIns="0" rIns="0" bIns="0" rtlCol="0">
            <a:noAutofit/>
          </a:bodyPr>
          <a:lstStyle/>
          <a:p>
            <a:pPr marL="0" marR="0" lvl="0" indent="0" algn="l" defTabSz="914446" rtl="0" eaLnBrk="1" fontAlgn="auto" latinLnBrk="0" hangingPunct="1">
              <a:lnSpc>
                <a:spcPct val="110000"/>
              </a:lnSpc>
              <a:spcBef>
                <a:spcPts val="0"/>
              </a:spcBef>
              <a:spcAft>
                <a:spcPts val="40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Sora-SIA"/>
                <a:ea typeface="+mn-ea"/>
                <a:cs typeface="+mn-cs"/>
              </a:rPr>
              <a:t>Keep corner radius consistent</a:t>
            </a:r>
            <a:endParaRPr kumimoji="0" lang="en-US" sz="1000" b="0" i="0" u="none" strike="noStrike" kern="1200" cap="none" spc="0" normalizeH="0" baseline="0" dirty="0">
              <a:ln>
                <a:noFill/>
              </a:ln>
              <a:solidFill>
                <a:schemeClr val="tx1"/>
              </a:solidFill>
              <a:effectLst/>
              <a:uLnTx/>
              <a:uFillTx/>
              <a:latin typeface="Sora-SIA"/>
              <a:ea typeface="+mn-ea"/>
              <a:cs typeface="+mn-cs"/>
              <a:sym typeface="Wingdings 3" panose="05040102010807070707" pitchFamily="18" charset="2"/>
            </a:endParaRPr>
          </a:p>
          <a:p>
            <a:pPr>
              <a:lnSpc>
                <a:spcPct val="110000"/>
              </a:lnSpc>
              <a:spcAft>
                <a:spcPts val="400"/>
              </a:spcAft>
              <a:tabLst>
                <a:tab pos="458811" algn="l"/>
              </a:tabLst>
            </a:pPr>
            <a:r>
              <a:rPr lang="en-US" sz="800" b="0" dirty="0">
                <a:sym typeface="Wingdings 3" panose="05040102010807070707" pitchFamily="18" charset="2"/>
              </a:rPr>
              <a:t>If you need to change the size and proportion of a box with rounded corners, be sure to make them the same corner radius as boxes shown in the master layouts. This can be adjusted by eye using the corner handle, as shown below.</a:t>
            </a:r>
          </a:p>
        </p:txBody>
      </p:sp>
      <p:pic>
        <p:nvPicPr>
          <p:cNvPr id="19" name="Picture 18">
            <a:extLst>
              <a:ext uri="{FF2B5EF4-FFF2-40B4-BE49-F238E27FC236}">
                <a16:creationId xmlns:a16="http://schemas.microsoft.com/office/drawing/2014/main" id="{6D29AFD8-3FD0-C47B-027D-1E784906E49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3365" y="3091453"/>
            <a:ext cx="1203999" cy="706572"/>
          </a:xfrm>
          <a:prstGeom prst="rect">
            <a:avLst/>
          </a:prstGeom>
        </p:spPr>
      </p:pic>
      <p:cxnSp>
        <p:nvCxnSpPr>
          <p:cNvPr id="20" name="Straight Arrow Connector 19">
            <a:extLst>
              <a:ext uri="{FF2B5EF4-FFF2-40B4-BE49-F238E27FC236}">
                <a16:creationId xmlns:a16="http://schemas.microsoft.com/office/drawing/2014/main" id="{4B5023A4-6EE3-4362-2B87-5E1D6667705C}"/>
              </a:ext>
            </a:extLst>
          </p:cNvPr>
          <p:cNvCxnSpPr>
            <a:cxnSpLocks/>
          </p:cNvCxnSpPr>
          <p:nvPr userDrawn="1"/>
        </p:nvCxnSpPr>
        <p:spPr>
          <a:xfrm flipV="1">
            <a:off x="827260" y="3329207"/>
            <a:ext cx="0" cy="153538"/>
          </a:xfrm>
          <a:prstGeom prst="straightConnector1">
            <a:avLst/>
          </a:prstGeom>
          <a:ln w="12700">
            <a:solidFill>
              <a:schemeClr val="accent1"/>
            </a:solidFill>
            <a:tailEnd type="arrow" w="med" len="sm"/>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BEE1CD92-5F47-14F1-378C-E8B9B8E4A645}"/>
              </a:ext>
            </a:extLst>
          </p:cNvPr>
          <p:cNvGrpSpPr/>
          <p:nvPr userDrawn="1"/>
        </p:nvGrpSpPr>
        <p:grpSpPr>
          <a:xfrm>
            <a:off x="2353880" y="2799338"/>
            <a:ext cx="1691125" cy="1216420"/>
            <a:chOff x="5988066" y="2536313"/>
            <a:chExt cx="2207404" cy="1587778"/>
          </a:xfrm>
        </p:grpSpPr>
        <p:pic>
          <p:nvPicPr>
            <p:cNvPr id="22" name="Picture 21">
              <a:extLst>
                <a:ext uri="{FF2B5EF4-FFF2-40B4-BE49-F238E27FC236}">
                  <a16:creationId xmlns:a16="http://schemas.microsoft.com/office/drawing/2014/main" id="{36D625F6-BCA3-C576-A637-53D1762C41B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988066" y="3473190"/>
              <a:ext cx="2207404" cy="650901"/>
            </a:xfrm>
            <a:prstGeom prst="rect">
              <a:avLst/>
            </a:prstGeom>
          </p:spPr>
        </p:pic>
        <p:pic>
          <p:nvPicPr>
            <p:cNvPr id="30" name="Picture 29">
              <a:extLst>
                <a:ext uri="{FF2B5EF4-FFF2-40B4-BE49-F238E27FC236}">
                  <a16:creationId xmlns:a16="http://schemas.microsoft.com/office/drawing/2014/main" id="{C556F7A4-210F-7746-534B-F006305C0B9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988066" y="2536313"/>
              <a:ext cx="2207404" cy="650901"/>
            </a:xfrm>
            <a:prstGeom prst="rect">
              <a:avLst/>
            </a:prstGeom>
          </p:spPr>
        </p:pic>
      </p:grpSp>
      <p:sp>
        <p:nvSpPr>
          <p:cNvPr id="31" name="TextBox 30">
            <a:extLst>
              <a:ext uri="{FF2B5EF4-FFF2-40B4-BE49-F238E27FC236}">
                <a16:creationId xmlns:a16="http://schemas.microsoft.com/office/drawing/2014/main" id="{54ED4A6F-2892-E30C-EF2A-A91CDA6B839E}"/>
              </a:ext>
            </a:extLst>
          </p:cNvPr>
          <p:cNvSpPr txBox="1"/>
          <p:nvPr userDrawn="1"/>
        </p:nvSpPr>
        <p:spPr>
          <a:xfrm>
            <a:off x="2353880" y="1532827"/>
            <a:ext cx="1691125" cy="1179938"/>
          </a:xfrm>
          <a:prstGeom prst="rect">
            <a:avLst/>
          </a:prstGeom>
          <a:noFill/>
        </p:spPr>
        <p:txBody>
          <a:bodyPr wrap="square" lIns="0" tIns="0" rIns="0" bIns="0" rtlCol="0">
            <a:noAutofit/>
          </a:bodyPr>
          <a:lstStyle/>
          <a:p>
            <a:pPr marL="0" marR="0" lvl="0" indent="0" algn="l" defTabSz="914446" rtl="0" eaLnBrk="1" fontAlgn="auto" latinLnBrk="0" hangingPunct="1">
              <a:lnSpc>
                <a:spcPct val="110000"/>
              </a:lnSpc>
              <a:spcBef>
                <a:spcPts val="0"/>
              </a:spcBef>
              <a:spcAft>
                <a:spcPts val="400"/>
              </a:spcAft>
              <a:buClrTx/>
              <a:buSzTx/>
              <a:buFontTx/>
              <a:buNone/>
              <a:tabLst/>
              <a:defRPr/>
            </a:pPr>
            <a:r>
              <a:rPr kumimoji="0" lang="en-US" sz="1000" b="0" i="0" u="none" strike="noStrike" kern="1200" cap="none" spc="0" normalizeH="0" baseline="0" noProof="0">
                <a:ln>
                  <a:noFill/>
                </a:ln>
                <a:solidFill>
                  <a:schemeClr val="tx1"/>
                </a:solidFill>
                <a:effectLst/>
                <a:uLnTx/>
                <a:uFillTx/>
                <a:latin typeface="Sora-SIA"/>
                <a:ea typeface="+mn-ea"/>
                <a:cs typeface="+mn-cs"/>
              </a:rPr>
              <a:t>Aligning boxes</a:t>
            </a:r>
            <a:endParaRPr kumimoji="0" lang="en-US" sz="1000" b="0" i="0" u="none" strike="noStrike" kern="1200" cap="none" spc="0" normalizeH="0" baseline="0">
              <a:ln>
                <a:noFill/>
              </a:ln>
              <a:solidFill>
                <a:schemeClr val="tx1"/>
              </a:solidFill>
              <a:effectLst/>
              <a:uLnTx/>
              <a:uFillTx/>
              <a:latin typeface="Sora-SIA"/>
              <a:ea typeface="+mn-ea"/>
              <a:cs typeface="+mn-cs"/>
              <a:sym typeface="Wingdings 3" panose="05040102010807070707" pitchFamily="18" charset="2"/>
            </a:endParaRPr>
          </a:p>
          <a:p>
            <a:pPr>
              <a:lnSpc>
                <a:spcPct val="110000"/>
              </a:lnSpc>
              <a:spcAft>
                <a:spcPts val="400"/>
              </a:spcAft>
              <a:tabLst>
                <a:tab pos="458811" algn="l"/>
              </a:tabLst>
            </a:pPr>
            <a:r>
              <a:rPr lang="en-US" sz="800" b="0">
                <a:sym typeface="Wingdings 3" panose="05040102010807070707" pitchFamily="18" charset="2"/>
              </a:rPr>
              <a:t>There are many design elements that appear to be one unit, but are actually made from two separate boxes. If they become misaligned, go the </a:t>
            </a:r>
            <a:r>
              <a:rPr lang="en-US" sz="800" b="1">
                <a:sym typeface="Wingdings 3" panose="05040102010807070707" pitchFamily="18" charset="2"/>
              </a:rPr>
              <a:t>Shape Format Ribbon</a:t>
            </a:r>
            <a:r>
              <a:rPr lang="en-US" sz="800" b="0">
                <a:sym typeface="Wingdings 3" panose="05040102010807070707" pitchFamily="18" charset="2"/>
              </a:rPr>
              <a:t> and under </a:t>
            </a:r>
            <a:r>
              <a:rPr lang="en-US" sz="800" b="1">
                <a:sym typeface="Wingdings 3" panose="05040102010807070707" pitchFamily="18" charset="2"/>
              </a:rPr>
              <a:t>Align</a:t>
            </a:r>
            <a:r>
              <a:rPr lang="en-US" sz="800" b="0">
                <a:sym typeface="Wingdings 3" panose="05040102010807070707" pitchFamily="18" charset="2"/>
              </a:rPr>
              <a:t> select </a:t>
            </a:r>
            <a:r>
              <a:rPr lang="en-US" sz="800" b="1">
                <a:sym typeface="Wingdings 3" panose="05040102010807070707" pitchFamily="18" charset="2"/>
              </a:rPr>
              <a:t>Align Center.</a:t>
            </a:r>
            <a:endParaRPr lang="en-US" sz="800" b="1"/>
          </a:p>
        </p:txBody>
      </p:sp>
      <p:cxnSp>
        <p:nvCxnSpPr>
          <p:cNvPr id="32" name="Straight Arrow Connector 31">
            <a:extLst>
              <a:ext uri="{FF2B5EF4-FFF2-40B4-BE49-F238E27FC236}">
                <a16:creationId xmlns:a16="http://schemas.microsoft.com/office/drawing/2014/main" id="{E6D6EBB9-6F23-1BAD-93E6-22DCBB0C18BD}"/>
              </a:ext>
            </a:extLst>
          </p:cNvPr>
          <p:cNvCxnSpPr>
            <a:cxnSpLocks/>
          </p:cNvCxnSpPr>
          <p:nvPr userDrawn="1"/>
        </p:nvCxnSpPr>
        <p:spPr>
          <a:xfrm>
            <a:off x="3864506" y="3140131"/>
            <a:ext cx="0" cy="593718"/>
          </a:xfrm>
          <a:prstGeom prst="straightConnector1">
            <a:avLst/>
          </a:prstGeom>
          <a:ln w="12700">
            <a:solidFill>
              <a:schemeClr val="accent1"/>
            </a:solidFill>
            <a:headEnd w="lg" len="sm"/>
            <a:tailEnd type="arrow" w="lg" len="med"/>
          </a:ln>
        </p:spPr>
        <p:style>
          <a:lnRef idx="2">
            <a:schemeClr val="accent1"/>
          </a:lnRef>
          <a:fillRef idx="0">
            <a:schemeClr val="accent1"/>
          </a:fillRef>
          <a:effectRef idx="1">
            <a:schemeClr val="accent1"/>
          </a:effectRef>
          <a:fontRef idx="minor">
            <a:schemeClr val="tx1"/>
          </a:fontRef>
        </p:style>
      </p:cxnSp>
      <p:sp>
        <p:nvSpPr>
          <p:cNvPr id="36" name="Oval 35">
            <a:extLst>
              <a:ext uri="{FF2B5EF4-FFF2-40B4-BE49-F238E27FC236}">
                <a16:creationId xmlns:a16="http://schemas.microsoft.com/office/drawing/2014/main" id="{34D44AA1-B9D7-6DA1-3DB1-755E05D73B68}"/>
              </a:ext>
            </a:extLst>
          </p:cNvPr>
          <p:cNvSpPr/>
          <p:nvPr userDrawn="1"/>
        </p:nvSpPr>
        <p:spPr>
          <a:xfrm>
            <a:off x="3774890" y="2956741"/>
            <a:ext cx="183391" cy="183391"/>
          </a:xfrm>
          <a:prstGeom prst="ellipse">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37" name="Picture 36">
            <a:extLst>
              <a:ext uri="{FF2B5EF4-FFF2-40B4-BE49-F238E27FC236}">
                <a16:creationId xmlns:a16="http://schemas.microsoft.com/office/drawing/2014/main" id="{B8C08FB9-66D1-4CC3-EA94-A6B360D4587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353880" y="4234848"/>
            <a:ext cx="1691126" cy="831392"/>
          </a:xfrm>
          <a:prstGeom prst="rect">
            <a:avLst/>
          </a:prstGeom>
        </p:spPr>
      </p:pic>
      <p:sp>
        <p:nvSpPr>
          <p:cNvPr id="38" name="Rectangle: Rounded Corners 37">
            <a:extLst>
              <a:ext uri="{FF2B5EF4-FFF2-40B4-BE49-F238E27FC236}">
                <a16:creationId xmlns:a16="http://schemas.microsoft.com/office/drawing/2014/main" id="{0C8449B1-F2A1-A6F0-6798-90F9BDEAB558}"/>
              </a:ext>
            </a:extLst>
          </p:cNvPr>
          <p:cNvSpPr/>
          <p:nvPr userDrawn="1"/>
        </p:nvSpPr>
        <p:spPr>
          <a:xfrm>
            <a:off x="2656168" y="4845841"/>
            <a:ext cx="540745" cy="128555"/>
          </a:xfrm>
          <a:prstGeom prst="round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39" name="TextBox 38">
            <a:extLst>
              <a:ext uri="{FF2B5EF4-FFF2-40B4-BE49-F238E27FC236}">
                <a16:creationId xmlns:a16="http://schemas.microsoft.com/office/drawing/2014/main" id="{F5C79980-FB67-AE9F-C6C1-CF0316553984}"/>
              </a:ext>
            </a:extLst>
          </p:cNvPr>
          <p:cNvSpPr txBox="1"/>
          <p:nvPr userDrawn="1"/>
        </p:nvSpPr>
        <p:spPr>
          <a:xfrm>
            <a:off x="4280988" y="1534690"/>
            <a:ext cx="1691242" cy="2140654"/>
          </a:xfrm>
          <a:prstGeom prst="rect">
            <a:avLst/>
          </a:prstGeom>
          <a:noFill/>
        </p:spPr>
        <p:txBody>
          <a:bodyPr wrap="square" lIns="0" tIns="0" rIns="0" bIns="0" rtlCol="0">
            <a:noAutofit/>
          </a:bodyPr>
          <a:lstStyle/>
          <a:p>
            <a:pPr marL="0" marR="0" lvl="0" indent="0" algn="l" defTabSz="914446" rtl="0" eaLnBrk="1" fontAlgn="auto" latinLnBrk="0" hangingPunct="1">
              <a:lnSpc>
                <a:spcPct val="110000"/>
              </a:lnSpc>
              <a:spcBef>
                <a:spcPts val="0"/>
              </a:spcBef>
              <a:spcAft>
                <a:spcPts val="40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Sora-SIA"/>
                <a:ea typeface="+mn-ea"/>
                <a:cs typeface="+mn-cs"/>
              </a:rPr>
              <a:t>Copying and </a:t>
            </a:r>
            <a:br>
              <a:rPr kumimoji="0" lang="en-US" sz="1000" b="0" i="0" u="none" strike="noStrike" kern="1200" cap="none" spc="0" normalizeH="0" baseline="0" noProof="0" dirty="0">
                <a:ln>
                  <a:noFill/>
                </a:ln>
                <a:solidFill>
                  <a:schemeClr val="tx1"/>
                </a:solidFill>
                <a:effectLst/>
                <a:uLnTx/>
                <a:uFillTx/>
                <a:latin typeface="Sora-SIA"/>
                <a:ea typeface="+mn-ea"/>
                <a:cs typeface="+mn-cs"/>
              </a:rPr>
            </a:br>
            <a:r>
              <a:rPr kumimoji="0" lang="en-US" sz="1000" b="0" i="0" u="none" strike="noStrike" kern="1200" cap="none" spc="0" normalizeH="0" baseline="0" noProof="0" dirty="0">
                <a:ln>
                  <a:noFill/>
                </a:ln>
                <a:solidFill>
                  <a:schemeClr val="tx1"/>
                </a:solidFill>
                <a:effectLst/>
                <a:uLnTx/>
                <a:uFillTx/>
                <a:latin typeface="Sora-SIA"/>
                <a:ea typeface="+mn-ea"/>
                <a:cs typeface="+mn-cs"/>
              </a:rPr>
              <a:t>applying styles</a:t>
            </a:r>
            <a:endParaRPr kumimoji="0" lang="en-US" sz="1000" b="0" i="0" u="none" strike="noStrike" kern="1200" cap="none" spc="0" normalizeH="0" baseline="0" dirty="0">
              <a:ln>
                <a:noFill/>
              </a:ln>
              <a:solidFill>
                <a:schemeClr val="tx1"/>
              </a:solidFill>
              <a:effectLst/>
              <a:uLnTx/>
              <a:uFillTx/>
              <a:latin typeface="Sora-SIA"/>
              <a:ea typeface="+mn-ea"/>
              <a:cs typeface="+mn-cs"/>
              <a:sym typeface="Wingdings 3" panose="05040102010807070707" pitchFamily="18" charset="2"/>
            </a:endParaRPr>
          </a:p>
          <a:p>
            <a:pPr>
              <a:lnSpc>
                <a:spcPct val="110000"/>
              </a:lnSpc>
              <a:spcAft>
                <a:spcPts val="400"/>
              </a:spcAft>
              <a:tabLst>
                <a:tab pos="458811" algn="l"/>
              </a:tabLst>
            </a:pPr>
            <a:r>
              <a:rPr lang="en-US" sz="800" b="0" dirty="0">
                <a:sym typeface="Wingdings 3" panose="05040102010807070707" pitchFamily="18" charset="2"/>
              </a:rPr>
              <a:t>To make styles consistent, you can copy styles from other elements and text.  </a:t>
            </a:r>
          </a:p>
          <a:p>
            <a:pPr>
              <a:lnSpc>
                <a:spcPct val="110000"/>
              </a:lnSpc>
              <a:spcAft>
                <a:spcPts val="400"/>
              </a:spcAft>
              <a:tabLst>
                <a:tab pos="458811" algn="l"/>
              </a:tabLst>
            </a:pPr>
            <a:r>
              <a:rPr lang="en-US" sz="800" b="0" dirty="0">
                <a:sym typeface="Wingdings 3" panose="05040102010807070707" pitchFamily="18" charset="2"/>
              </a:rPr>
              <a:t>Select the text that you want to copy the style, and click on the </a:t>
            </a:r>
            <a:r>
              <a:rPr lang="en-US" sz="800" b="1" dirty="0">
                <a:sym typeface="Wingdings 3" panose="05040102010807070707" pitchFamily="18" charset="2"/>
              </a:rPr>
              <a:t>Format Painter </a:t>
            </a:r>
            <a:r>
              <a:rPr lang="en-US" sz="800" b="0" dirty="0">
                <a:sym typeface="Wingdings 3" panose="05040102010807070707" pitchFamily="18" charset="2"/>
              </a:rPr>
              <a:t>on the far left of the </a:t>
            </a:r>
            <a:r>
              <a:rPr lang="en-US" sz="800" b="1" dirty="0">
                <a:sym typeface="Wingdings 3" panose="05040102010807070707" pitchFamily="18" charset="2"/>
              </a:rPr>
              <a:t>Home Ribbon</a:t>
            </a:r>
            <a:r>
              <a:rPr lang="en-US" sz="800" b="0" dirty="0">
                <a:sym typeface="Wingdings 3" panose="05040102010807070707" pitchFamily="18" charset="2"/>
              </a:rPr>
              <a:t>. Then highlight the text you want the style applied to and it will update it.  Shift-clicking on Format Painter will make it stick, so you can apply repeatedly.</a:t>
            </a:r>
            <a:endParaRPr lang="en-US" sz="800" b="1" dirty="0"/>
          </a:p>
        </p:txBody>
      </p:sp>
      <p:pic>
        <p:nvPicPr>
          <p:cNvPr id="41" name="Picture 40">
            <a:extLst>
              <a:ext uri="{FF2B5EF4-FFF2-40B4-BE49-F238E27FC236}">
                <a16:creationId xmlns:a16="http://schemas.microsoft.com/office/drawing/2014/main" id="{08EC23E2-9FDF-36FC-7260-C73B84ED2C6E}"/>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4278464" y="3707279"/>
            <a:ext cx="1096669" cy="788557"/>
          </a:xfrm>
          <a:prstGeom prst="rect">
            <a:avLst/>
          </a:prstGeom>
        </p:spPr>
      </p:pic>
      <p:sp>
        <p:nvSpPr>
          <p:cNvPr id="43" name="Rectangle: Rounded Corners 42">
            <a:extLst>
              <a:ext uri="{FF2B5EF4-FFF2-40B4-BE49-F238E27FC236}">
                <a16:creationId xmlns:a16="http://schemas.microsoft.com/office/drawing/2014/main" id="{D7D0D758-C3EF-63E2-F518-2295F17E7440}"/>
              </a:ext>
            </a:extLst>
          </p:cNvPr>
          <p:cNvSpPr/>
          <p:nvPr userDrawn="1"/>
        </p:nvSpPr>
        <p:spPr>
          <a:xfrm>
            <a:off x="4633933" y="4224836"/>
            <a:ext cx="626323" cy="151467"/>
          </a:xfrm>
          <a:prstGeom prst="round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accent1"/>
              </a:solidFill>
            </a:endParaRPr>
          </a:p>
        </p:txBody>
      </p:sp>
      <p:sp>
        <p:nvSpPr>
          <p:cNvPr id="3" name="TextBox 2">
            <a:extLst>
              <a:ext uri="{FF2B5EF4-FFF2-40B4-BE49-F238E27FC236}">
                <a16:creationId xmlns:a16="http://schemas.microsoft.com/office/drawing/2014/main" id="{572D5A69-2157-1486-0FEE-E81A1A1342F5}"/>
              </a:ext>
            </a:extLst>
          </p:cNvPr>
          <p:cNvSpPr txBox="1"/>
          <p:nvPr userDrawn="1"/>
        </p:nvSpPr>
        <p:spPr>
          <a:xfrm>
            <a:off x="6208213" y="1534690"/>
            <a:ext cx="2671763" cy="1523308"/>
          </a:xfrm>
          <a:prstGeom prst="rect">
            <a:avLst/>
          </a:prstGeom>
          <a:noFill/>
        </p:spPr>
        <p:txBody>
          <a:bodyPr wrap="square" lIns="0" tIns="0" rIns="0" bIns="0" rtlCol="0">
            <a:noAutofit/>
          </a:bodyPr>
          <a:lstStyle/>
          <a:p>
            <a:pPr marL="0" marR="0" lvl="0" indent="0" algn="l" defTabSz="914446" rtl="0" eaLnBrk="1" fontAlgn="auto" latinLnBrk="0" hangingPunct="1">
              <a:lnSpc>
                <a:spcPct val="110000"/>
              </a:lnSpc>
              <a:spcBef>
                <a:spcPts val="0"/>
              </a:spcBef>
              <a:spcAft>
                <a:spcPts val="40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Sora-SIA"/>
                <a:ea typeface="+mn-ea"/>
                <a:cs typeface="+mn-cs"/>
                <a:sym typeface="Wingdings 3" panose="05040102010807070707" pitchFamily="18" charset="2"/>
              </a:rPr>
              <a:t>Placing images</a:t>
            </a:r>
            <a:endParaRPr kumimoji="0" lang="en-US" sz="1000" b="0" i="0" u="none" strike="noStrike" kern="1200" cap="none" spc="0" normalizeH="0" baseline="0" dirty="0">
              <a:ln>
                <a:noFill/>
              </a:ln>
              <a:solidFill>
                <a:schemeClr val="tx1"/>
              </a:solidFill>
              <a:effectLst/>
              <a:uLnTx/>
              <a:uFillTx/>
              <a:latin typeface="Sora-SIA"/>
              <a:ea typeface="+mn-ea"/>
              <a:cs typeface="+mn-cs"/>
              <a:sym typeface="Wingdings 3" panose="05040102010807070707" pitchFamily="18" charset="2"/>
            </a:endParaRPr>
          </a:p>
          <a:p>
            <a:pPr>
              <a:lnSpc>
                <a:spcPct val="110000"/>
              </a:lnSpc>
              <a:spcAft>
                <a:spcPts val="400"/>
              </a:spcAft>
              <a:tabLst>
                <a:tab pos="458811" algn="l"/>
              </a:tabLst>
            </a:pPr>
            <a:r>
              <a:rPr lang="en-US" sz="800" dirty="0">
                <a:sym typeface="Wingdings 3" panose="05040102010807070707" pitchFamily="18" charset="2"/>
              </a:rPr>
              <a:t>If they are existing slides, they will contain an image. To update the image, with a new one, either drag and drop a new image from a folder over it, or do the following: </a:t>
            </a:r>
          </a:p>
          <a:p>
            <a:pPr>
              <a:lnSpc>
                <a:spcPct val="110000"/>
              </a:lnSpc>
              <a:spcAft>
                <a:spcPts val="400"/>
              </a:spcAft>
              <a:tabLst>
                <a:tab pos="458811" algn="l"/>
              </a:tabLst>
            </a:pPr>
            <a:r>
              <a:rPr lang="en-US" sz="800" dirty="0">
                <a:sym typeface="Wingdings 3" panose="05040102010807070707" pitchFamily="18" charset="2"/>
              </a:rPr>
              <a:t>Right-click on the image and select </a:t>
            </a:r>
            <a:r>
              <a:rPr lang="en-US" sz="800" b="1" dirty="0">
                <a:sym typeface="Wingdings 3" panose="05040102010807070707" pitchFamily="18" charset="2"/>
              </a:rPr>
              <a:t>Change Picture</a:t>
            </a:r>
            <a:r>
              <a:rPr lang="en-US" sz="800" dirty="0">
                <a:sym typeface="Wingdings 3" panose="05040102010807070707" pitchFamily="18" charset="2"/>
              </a:rPr>
              <a:t>; then select </a:t>
            </a:r>
            <a:r>
              <a:rPr lang="en-US" sz="800" b="1" dirty="0">
                <a:sym typeface="Wingdings 3" panose="05040102010807070707" pitchFamily="18" charset="2"/>
              </a:rPr>
              <a:t>This device… </a:t>
            </a:r>
            <a:r>
              <a:rPr lang="en-US" sz="800" dirty="0">
                <a:sym typeface="Wingdings 3" panose="05040102010807070707" pitchFamily="18" charset="2"/>
              </a:rPr>
              <a:t>if you are going to navigate to a folder, or </a:t>
            </a:r>
            <a:r>
              <a:rPr lang="en-US" sz="800" b="1" dirty="0">
                <a:sym typeface="Wingdings 3" panose="05040102010807070707" pitchFamily="18" charset="2"/>
              </a:rPr>
              <a:t>From</a:t>
            </a:r>
            <a:r>
              <a:rPr lang="en-US" sz="800" dirty="0">
                <a:sym typeface="Wingdings 3" panose="05040102010807070707" pitchFamily="18" charset="2"/>
              </a:rPr>
              <a:t> </a:t>
            </a:r>
            <a:r>
              <a:rPr lang="en-US" sz="800" b="1" dirty="0">
                <a:sym typeface="Wingdings 3" panose="05040102010807070707" pitchFamily="18" charset="2"/>
              </a:rPr>
              <a:t>Clipboard…</a:t>
            </a:r>
            <a:r>
              <a:rPr lang="en-US" sz="800" dirty="0">
                <a:sym typeface="Wingdings 3" panose="05040102010807070707" pitchFamily="18" charset="2"/>
              </a:rPr>
              <a:t> if you have copied an image.</a:t>
            </a:r>
          </a:p>
        </p:txBody>
      </p:sp>
      <p:pic>
        <p:nvPicPr>
          <p:cNvPr id="5" name="Picture 4">
            <a:extLst>
              <a:ext uri="{FF2B5EF4-FFF2-40B4-BE49-F238E27FC236}">
                <a16:creationId xmlns:a16="http://schemas.microsoft.com/office/drawing/2014/main" id="{7A380D1F-9B61-FA2A-2F73-8A65A886FC33}"/>
              </a:ext>
            </a:extLst>
          </p:cNvPr>
          <p:cNvPicPr>
            <a:picLocks noChangeAspect="1"/>
          </p:cNvPicPr>
          <p:nvPr userDrawn="1"/>
        </p:nvPicPr>
        <p:blipFill>
          <a:blip r:embed="rId8"/>
          <a:stretch>
            <a:fillRect/>
          </a:stretch>
        </p:blipFill>
        <p:spPr>
          <a:xfrm>
            <a:off x="6195424" y="2993805"/>
            <a:ext cx="2684554" cy="2025115"/>
          </a:xfrm>
          <a:prstGeom prst="roundRect">
            <a:avLst>
              <a:gd name="adj" fmla="val 5209"/>
            </a:avLst>
          </a:prstGeom>
        </p:spPr>
      </p:pic>
      <p:sp>
        <p:nvSpPr>
          <p:cNvPr id="7" name="TextBox 6">
            <a:extLst>
              <a:ext uri="{FF2B5EF4-FFF2-40B4-BE49-F238E27FC236}">
                <a16:creationId xmlns:a16="http://schemas.microsoft.com/office/drawing/2014/main" id="{ACDA130D-2893-2B5F-F722-4932A5D25F3A}"/>
              </a:ext>
            </a:extLst>
          </p:cNvPr>
          <p:cNvSpPr txBox="1"/>
          <p:nvPr userDrawn="1"/>
        </p:nvSpPr>
        <p:spPr>
          <a:xfrm>
            <a:off x="9115959" y="1757476"/>
            <a:ext cx="1624418" cy="1034477"/>
          </a:xfrm>
          <a:prstGeom prst="rect">
            <a:avLst/>
          </a:prstGeom>
          <a:noFill/>
        </p:spPr>
        <p:txBody>
          <a:bodyPr wrap="square" lIns="0" tIns="0" rIns="0" bIns="0" rtlCol="0">
            <a:noAutofit/>
          </a:bodyPr>
          <a:lstStyle/>
          <a:p>
            <a:pPr>
              <a:lnSpc>
                <a:spcPct val="110000"/>
              </a:lnSpc>
              <a:tabLst>
                <a:tab pos="458811" algn="l"/>
              </a:tabLst>
            </a:pPr>
            <a:r>
              <a:rPr lang="en-US" sz="800" dirty="0">
                <a:sym typeface="Wingdings 3" panose="05040102010807070707" pitchFamily="18" charset="2"/>
              </a:rPr>
              <a:t>If you have inserted a new slide, you will see gray image placeholder boxes. To place an image, simply click on the picture icon at the center and a window will pop up for you to navigate to the image.</a:t>
            </a:r>
          </a:p>
        </p:txBody>
      </p:sp>
      <p:pic>
        <p:nvPicPr>
          <p:cNvPr id="8" name="Picture 7">
            <a:extLst>
              <a:ext uri="{FF2B5EF4-FFF2-40B4-BE49-F238E27FC236}">
                <a16:creationId xmlns:a16="http://schemas.microsoft.com/office/drawing/2014/main" id="{E69C5CB6-8E0F-C317-AC16-3A29D96D74D8}"/>
              </a:ext>
            </a:extLst>
          </p:cNvPr>
          <p:cNvPicPr>
            <a:picLocks noChangeAspect="1"/>
          </p:cNvPicPr>
          <p:nvPr userDrawn="1"/>
        </p:nvPicPr>
        <p:blipFill>
          <a:blip r:embed="rId9"/>
          <a:stretch>
            <a:fillRect/>
          </a:stretch>
        </p:blipFill>
        <p:spPr>
          <a:xfrm>
            <a:off x="9115959" y="2993805"/>
            <a:ext cx="2067240" cy="1562716"/>
          </a:xfrm>
          <a:prstGeom prst="roundRect">
            <a:avLst>
              <a:gd name="adj" fmla="val 5878"/>
            </a:avLst>
          </a:prstGeom>
        </p:spPr>
      </p:pic>
    </p:spTree>
    <p:extLst>
      <p:ext uri="{BB962C8B-B14F-4D97-AF65-F5344CB8AC3E}">
        <p14:creationId xmlns:p14="http://schemas.microsoft.com/office/powerpoint/2010/main" val="266405496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u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09C6544-8D4E-41FB-9987-D0191D21C7C9}"/>
              </a:ext>
            </a:extLst>
          </p:cNvPr>
          <p:cNvSpPr>
            <a:spLocks noGrp="1"/>
          </p:cNvSpPr>
          <p:nvPr>
            <p:ph type="ftr" sz="quarter" idx="11"/>
          </p:nvPr>
        </p:nvSpPr>
        <p:spPr/>
        <p:txBody>
          <a:bodyPr/>
          <a:lstStyle/>
          <a:p>
            <a:endParaRPr lang="en-US"/>
          </a:p>
        </p:txBody>
      </p:sp>
      <p:sp>
        <p:nvSpPr>
          <p:cNvPr id="2" name="Slide Number Placeholder 3">
            <a:extLst>
              <a:ext uri="{FF2B5EF4-FFF2-40B4-BE49-F238E27FC236}">
                <a16:creationId xmlns:a16="http://schemas.microsoft.com/office/drawing/2014/main" id="{27AC6545-4027-D7EC-90F2-41B335A3E856}"/>
              </a:ext>
            </a:extLst>
          </p:cNvPr>
          <p:cNvSpPr>
            <a:spLocks noGrp="1"/>
          </p:cNvSpPr>
          <p:nvPr>
            <p:ph type="sldNum" sz="quarter" idx="12"/>
          </p:nvPr>
        </p:nvSpPr>
        <p:spPr>
          <a:xfrm>
            <a:off x="428626" y="226993"/>
            <a:ext cx="345302" cy="310533"/>
          </a:xfrm>
        </p:spPr>
        <p:txBody>
          <a:bodyPr/>
          <a:lstStyle/>
          <a:p>
            <a:fld id="{AEAD572E-2F50-43BC-A5A3-42ECFACCA1CC}" type="slidenum">
              <a:rPr lang="en-US" smtClean="0"/>
              <a:pPr/>
              <a:t>‹N°›</a:t>
            </a:fld>
            <a:endParaRPr lang="en-US"/>
          </a:p>
        </p:txBody>
      </p:sp>
      <p:sp>
        <p:nvSpPr>
          <p:cNvPr id="3" name="TextBox 2">
            <a:extLst>
              <a:ext uri="{FF2B5EF4-FFF2-40B4-BE49-F238E27FC236}">
                <a16:creationId xmlns:a16="http://schemas.microsoft.com/office/drawing/2014/main" id="{6DB37E33-608B-D90B-43F9-5DE93B0480B1}"/>
              </a:ext>
            </a:extLst>
          </p:cNvPr>
          <p:cNvSpPr txBox="1"/>
          <p:nvPr userDrawn="1"/>
        </p:nvSpPr>
        <p:spPr>
          <a:xfrm>
            <a:off x="428626" y="2076789"/>
            <a:ext cx="1573946" cy="2030581"/>
          </a:xfrm>
          <a:prstGeom prst="rect">
            <a:avLst/>
          </a:prstGeom>
          <a:noFill/>
        </p:spPr>
        <p:txBody>
          <a:bodyPr wrap="square" lIns="0" tIns="0" rIns="0" bIns="0" rtlCol="0">
            <a:noAutofit/>
          </a:bodyPr>
          <a:lstStyle/>
          <a:p>
            <a:pPr marL="0" marR="0" lvl="0" indent="0" algn="l" defTabSz="914446" rtl="0" eaLnBrk="1" fontAlgn="auto" latinLnBrk="0" hangingPunct="1">
              <a:lnSpc>
                <a:spcPct val="110000"/>
              </a:lnSpc>
              <a:spcBef>
                <a:spcPts val="0"/>
              </a:spcBef>
              <a:spcAft>
                <a:spcPts val="40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Sora-SIA"/>
                <a:ea typeface="+mn-ea"/>
                <a:cs typeface="+mn-cs"/>
              </a:rPr>
              <a:t>Primary Colors</a:t>
            </a:r>
          </a:p>
          <a:p>
            <a:pPr marL="112719" indent="-112719">
              <a:lnSpc>
                <a:spcPct val="110000"/>
              </a:lnSpc>
              <a:spcAft>
                <a:spcPts val="400"/>
              </a:spcAft>
              <a:buSzPct val="130000"/>
              <a:buFontTx/>
              <a:buBlip>
                <a:blip r:embed="rId3">
                  <a:extLst>
                    <a:ext uri="{96DAC541-7B7A-43D3-8B79-37D633B846F1}">
                      <asvg:svgBlip xmlns:asvg="http://schemas.microsoft.com/office/drawing/2016/SVG/main" r:embed="rId4"/>
                    </a:ext>
                  </a:extLst>
                </a:blip>
              </a:buBlip>
              <a:tabLst>
                <a:tab pos="458811" algn="l"/>
              </a:tabLst>
            </a:pPr>
            <a:r>
              <a:rPr lang="en-US" sz="800" b="0" dirty="0">
                <a:sym typeface="Wingdings 3" panose="05040102010807070707" pitchFamily="18" charset="2"/>
              </a:rPr>
              <a:t>All colors can be used for backgrounds </a:t>
            </a:r>
          </a:p>
          <a:p>
            <a:pPr marL="112719" indent="-112719">
              <a:lnSpc>
                <a:spcPct val="110000"/>
              </a:lnSpc>
              <a:spcAft>
                <a:spcPts val="400"/>
              </a:spcAft>
              <a:buSzPct val="130000"/>
              <a:buFontTx/>
              <a:buBlip>
                <a:blip r:embed="rId3">
                  <a:extLst>
                    <a:ext uri="{96DAC541-7B7A-43D3-8B79-37D633B846F1}">
                      <asvg:svgBlip xmlns:asvg="http://schemas.microsoft.com/office/drawing/2016/SVG/main" r:embed="rId4"/>
                    </a:ext>
                  </a:extLst>
                </a:blip>
              </a:buBlip>
              <a:tabLst>
                <a:tab pos="458811" algn="l"/>
              </a:tabLst>
            </a:pPr>
            <a:r>
              <a:rPr lang="en-US" sz="800" b="0" dirty="0">
                <a:sym typeface="Wingdings 3" panose="05040102010807070707" pitchFamily="18" charset="2"/>
              </a:rPr>
              <a:t>White/Sia Gradient are the main background colors</a:t>
            </a:r>
          </a:p>
          <a:p>
            <a:pPr marL="112719" indent="-112719">
              <a:lnSpc>
                <a:spcPct val="110000"/>
              </a:lnSpc>
              <a:spcAft>
                <a:spcPts val="400"/>
              </a:spcAft>
              <a:buSzPct val="130000"/>
              <a:buFontTx/>
              <a:buBlip>
                <a:blip r:embed="rId3">
                  <a:extLst>
                    <a:ext uri="{96DAC541-7B7A-43D3-8B79-37D633B846F1}">
                      <asvg:svgBlip xmlns:asvg="http://schemas.microsoft.com/office/drawing/2016/SVG/main" r:embed="rId4"/>
                    </a:ext>
                  </a:extLst>
                </a:blip>
              </a:buBlip>
              <a:tabLst>
                <a:tab pos="458811" algn="l"/>
              </a:tabLst>
            </a:pPr>
            <a:r>
              <a:rPr lang="en-US" sz="800" b="0" dirty="0">
                <a:sym typeface="Wingdings 3" panose="05040102010807070707" pitchFamily="18" charset="2"/>
              </a:rPr>
              <a:t>Cool Black and White can be used for text</a:t>
            </a:r>
          </a:p>
          <a:p>
            <a:pPr marL="112719" indent="-112719">
              <a:lnSpc>
                <a:spcPct val="110000"/>
              </a:lnSpc>
              <a:spcAft>
                <a:spcPts val="400"/>
              </a:spcAft>
              <a:buSzPct val="130000"/>
              <a:buFontTx/>
              <a:buBlip>
                <a:blip r:embed="rId3">
                  <a:extLst>
                    <a:ext uri="{96DAC541-7B7A-43D3-8B79-37D633B846F1}">
                      <asvg:svgBlip xmlns:asvg="http://schemas.microsoft.com/office/drawing/2016/SVG/main" r:embed="rId4"/>
                    </a:ext>
                  </a:extLst>
                </a:blip>
              </a:buBlip>
              <a:tabLst>
                <a:tab pos="458811" algn="l"/>
              </a:tabLst>
            </a:pPr>
            <a:r>
              <a:rPr lang="en-US" sz="800" b="0" dirty="0">
                <a:sym typeface="Wingdings 3" panose="05040102010807070707" pitchFamily="18" charset="2"/>
              </a:rPr>
              <a:t>Cool Black is pure black </a:t>
            </a:r>
            <a:br>
              <a:rPr lang="en-US" sz="800" b="0" dirty="0">
                <a:sym typeface="Wingdings 3" panose="05040102010807070707" pitchFamily="18" charset="2"/>
              </a:rPr>
            </a:br>
            <a:r>
              <a:rPr lang="en-US" sz="800" b="0" dirty="0">
                <a:sym typeface="Wingdings 3" panose="05040102010807070707" pitchFamily="18" charset="2"/>
              </a:rPr>
              <a:t>for print</a:t>
            </a:r>
          </a:p>
          <a:p>
            <a:pPr marL="112719" indent="-112719">
              <a:lnSpc>
                <a:spcPct val="110000"/>
              </a:lnSpc>
              <a:spcAft>
                <a:spcPts val="400"/>
              </a:spcAft>
              <a:buSzPct val="130000"/>
              <a:buFontTx/>
              <a:buBlip>
                <a:blip r:embed="rId3">
                  <a:extLst>
                    <a:ext uri="{96DAC541-7B7A-43D3-8B79-37D633B846F1}">
                      <asvg:svgBlip xmlns:asvg="http://schemas.microsoft.com/office/drawing/2016/SVG/main" r:embed="rId4"/>
                    </a:ext>
                  </a:extLst>
                </a:blip>
              </a:buBlip>
              <a:tabLst>
                <a:tab pos="458811" algn="l"/>
              </a:tabLst>
            </a:pPr>
            <a:r>
              <a:rPr lang="en-US" sz="800" b="0" dirty="0">
                <a:sym typeface="Wingdings 3" panose="05040102010807070707" pitchFamily="18" charset="2"/>
              </a:rPr>
              <a:t>Sia Teal is reserved for accent colors</a:t>
            </a:r>
            <a:endParaRPr lang="en-US" sz="800" b="1" dirty="0">
              <a:sym typeface="Wingdings 3" panose="05040102010807070707" pitchFamily="18" charset="2"/>
            </a:endParaRPr>
          </a:p>
        </p:txBody>
      </p:sp>
      <p:sp>
        <p:nvSpPr>
          <p:cNvPr id="5" name="TextBox 4">
            <a:extLst>
              <a:ext uri="{FF2B5EF4-FFF2-40B4-BE49-F238E27FC236}">
                <a16:creationId xmlns:a16="http://schemas.microsoft.com/office/drawing/2014/main" id="{DB8B48A3-0B02-3B42-53A4-1751180CD8D3}"/>
              </a:ext>
            </a:extLst>
          </p:cNvPr>
          <p:cNvSpPr txBox="1"/>
          <p:nvPr userDrawn="1"/>
        </p:nvSpPr>
        <p:spPr>
          <a:xfrm>
            <a:off x="428626" y="832450"/>
            <a:ext cx="9001702" cy="407804"/>
          </a:xfrm>
          <a:prstGeom prst="rect">
            <a:avLst/>
          </a:prstGeom>
          <a:noFill/>
        </p:spPr>
        <p:txBody>
          <a:bodyPr wrap="square" lIns="0" tIns="0" rIns="0" bIns="0" rtlCol="0">
            <a:spAutoFit/>
          </a:bodyPr>
          <a:lstStyle/>
          <a:p>
            <a:r>
              <a:rPr lang="en-US" sz="2650" kern="1200" dirty="0">
                <a:solidFill>
                  <a:schemeClr val="tx1"/>
                </a:solidFill>
                <a:latin typeface="+mj-lt"/>
                <a:ea typeface="+mj-ea"/>
                <a:cs typeface="+mj-cs"/>
              </a:rPr>
              <a:t>Color use </a:t>
            </a:r>
            <a:r>
              <a:rPr lang="en-US" sz="1200" kern="1200" dirty="0">
                <a:solidFill>
                  <a:srgbClr val="8796A9"/>
                </a:solidFill>
                <a:latin typeface="+mj-lt"/>
                <a:ea typeface="+mj-ea"/>
                <a:cs typeface="+mj-cs"/>
              </a:rPr>
              <a:t>[Delete before use]</a:t>
            </a:r>
            <a:endParaRPr lang="en-US" sz="2650" kern="1200" dirty="0">
              <a:solidFill>
                <a:srgbClr val="8796A9"/>
              </a:solidFill>
              <a:latin typeface="+mj-lt"/>
              <a:ea typeface="+mj-ea"/>
              <a:cs typeface="+mj-cs"/>
            </a:endParaRPr>
          </a:p>
        </p:txBody>
      </p:sp>
      <p:sp>
        <p:nvSpPr>
          <p:cNvPr id="20" name="TextBox 19">
            <a:extLst>
              <a:ext uri="{FF2B5EF4-FFF2-40B4-BE49-F238E27FC236}">
                <a16:creationId xmlns:a16="http://schemas.microsoft.com/office/drawing/2014/main" id="{10277831-363F-9185-3A2B-F5FF1424988F}"/>
              </a:ext>
            </a:extLst>
          </p:cNvPr>
          <p:cNvSpPr txBox="1"/>
          <p:nvPr userDrawn="1"/>
        </p:nvSpPr>
        <p:spPr>
          <a:xfrm>
            <a:off x="428625" y="4414025"/>
            <a:ext cx="1690688" cy="2030581"/>
          </a:xfrm>
          <a:prstGeom prst="rect">
            <a:avLst/>
          </a:prstGeom>
          <a:noFill/>
        </p:spPr>
        <p:txBody>
          <a:bodyPr wrap="square" lIns="0" tIns="0" rIns="0" bIns="0" rtlCol="0">
            <a:noAutofit/>
          </a:bodyPr>
          <a:lstStyle/>
          <a:p>
            <a:pPr marL="0" marR="0" lvl="0" indent="0" algn="l" defTabSz="914446" rtl="0" eaLnBrk="1" fontAlgn="auto" latinLnBrk="0" hangingPunct="1">
              <a:lnSpc>
                <a:spcPct val="110000"/>
              </a:lnSpc>
              <a:spcBef>
                <a:spcPts val="0"/>
              </a:spcBef>
              <a:spcAft>
                <a:spcPts val="40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Sora-SIA"/>
                <a:ea typeface="+mn-ea"/>
                <a:cs typeface="+mn-cs"/>
              </a:rPr>
              <a:t>Secondary Colors</a:t>
            </a:r>
          </a:p>
          <a:p>
            <a:pPr marL="112719" indent="-112719">
              <a:lnSpc>
                <a:spcPct val="110000"/>
              </a:lnSpc>
              <a:spcAft>
                <a:spcPts val="400"/>
              </a:spcAft>
              <a:buSzPct val="130000"/>
              <a:buFontTx/>
              <a:buBlip>
                <a:blip r:embed="rId3">
                  <a:extLst>
                    <a:ext uri="{96DAC541-7B7A-43D3-8B79-37D633B846F1}">
                      <asvg:svgBlip xmlns:asvg="http://schemas.microsoft.com/office/drawing/2016/SVG/main" r:embed="rId4"/>
                    </a:ext>
                  </a:extLst>
                </a:blip>
              </a:buBlip>
              <a:tabLst>
                <a:tab pos="458811" algn="l"/>
              </a:tabLst>
            </a:pPr>
            <a:r>
              <a:rPr lang="en-US" sz="800" b="0" dirty="0">
                <a:sym typeface="Wingdings 3" panose="05040102010807070707" pitchFamily="18" charset="2"/>
              </a:rPr>
              <a:t>Used as supporting colors under limited circumstances for backgrounds, accent, highlights, text and illustrations</a:t>
            </a:r>
          </a:p>
          <a:p>
            <a:pPr marL="112719" indent="-112719">
              <a:lnSpc>
                <a:spcPct val="110000"/>
              </a:lnSpc>
              <a:spcAft>
                <a:spcPts val="400"/>
              </a:spcAft>
              <a:buSzPct val="130000"/>
              <a:buFontTx/>
              <a:buBlip>
                <a:blip r:embed="rId3">
                  <a:extLst>
                    <a:ext uri="{96DAC541-7B7A-43D3-8B79-37D633B846F1}">
                      <asvg:svgBlip xmlns:asvg="http://schemas.microsoft.com/office/drawing/2016/SVG/main" r:embed="rId4"/>
                    </a:ext>
                  </a:extLst>
                </a:blip>
              </a:buBlip>
              <a:tabLst>
                <a:tab pos="458811" algn="l"/>
              </a:tabLst>
            </a:pPr>
            <a:r>
              <a:rPr lang="en-US" sz="800" b="0" dirty="0">
                <a:sym typeface="Wingdings 3" panose="05040102010807070707" pitchFamily="18" charset="2"/>
              </a:rPr>
              <a:t>Cannot be used on their own without the primary colors</a:t>
            </a:r>
            <a:endParaRPr lang="en-US" sz="800" b="1" dirty="0">
              <a:sym typeface="Wingdings 3" panose="05040102010807070707" pitchFamily="18" charset="2"/>
            </a:endParaRPr>
          </a:p>
        </p:txBody>
      </p:sp>
      <p:pic>
        <p:nvPicPr>
          <p:cNvPr id="21" name="Picture 20">
            <a:extLst>
              <a:ext uri="{FF2B5EF4-FFF2-40B4-BE49-F238E27FC236}">
                <a16:creationId xmlns:a16="http://schemas.microsoft.com/office/drawing/2014/main" id="{06254752-FB0D-62B3-58A9-3EAA866920DA}"/>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148564" y="2417535"/>
            <a:ext cx="2184512" cy="2643517"/>
          </a:xfrm>
          <a:prstGeom prst="rect">
            <a:avLst/>
          </a:prstGeom>
        </p:spPr>
      </p:pic>
      <p:sp>
        <p:nvSpPr>
          <p:cNvPr id="22" name="TextBox 21">
            <a:extLst>
              <a:ext uri="{FF2B5EF4-FFF2-40B4-BE49-F238E27FC236}">
                <a16:creationId xmlns:a16="http://schemas.microsoft.com/office/drawing/2014/main" id="{CB2D6DC9-CBD6-B443-BE19-94208F1BF1E7}"/>
              </a:ext>
            </a:extLst>
          </p:cNvPr>
          <p:cNvSpPr txBox="1"/>
          <p:nvPr userDrawn="1"/>
        </p:nvSpPr>
        <p:spPr>
          <a:xfrm>
            <a:off x="6210408" y="2076789"/>
            <a:ext cx="1626031" cy="2030581"/>
          </a:xfrm>
          <a:prstGeom prst="rect">
            <a:avLst/>
          </a:prstGeom>
          <a:noFill/>
        </p:spPr>
        <p:txBody>
          <a:bodyPr wrap="square" lIns="0" tIns="0" rIns="0" bIns="0" rtlCol="0">
            <a:noAutofit/>
          </a:bodyPr>
          <a:lstStyle/>
          <a:p>
            <a:pPr marL="0" marR="0" lvl="0" indent="0" algn="l" defTabSz="914446" rtl="0" eaLnBrk="1" fontAlgn="auto" latinLnBrk="0" hangingPunct="1">
              <a:lnSpc>
                <a:spcPct val="110000"/>
              </a:lnSpc>
              <a:spcBef>
                <a:spcPts val="0"/>
              </a:spcBef>
              <a:spcAft>
                <a:spcPts val="40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Sora-SIA"/>
                <a:ea typeface="+mn-ea"/>
                <a:cs typeface="+mn-cs"/>
              </a:rPr>
              <a:t>The MS Office Palette</a:t>
            </a:r>
          </a:p>
          <a:p>
            <a:pPr marL="112719" indent="-112719">
              <a:lnSpc>
                <a:spcPct val="110000"/>
              </a:lnSpc>
              <a:spcAft>
                <a:spcPts val="400"/>
              </a:spcAft>
              <a:buSzPct val="130000"/>
              <a:buFontTx/>
              <a:buBlip>
                <a:blip r:embed="rId3">
                  <a:extLst>
                    <a:ext uri="{96DAC541-7B7A-43D3-8B79-37D633B846F1}">
                      <asvg:svgBlip xmlns:asvg="http://schemas.microsoft.com/office/drawing/2016/SVG/main" r:embed="rId4"/>
                    </a:ext>
                  </a:extLst>
                </a:blip>
              </a:buBlip>
              <a:tabLst>
                <a:tab pos="458811" algn="l"/>
              </a:tabLst>
            </a:pPr>
            <a:r>
              <a:rPr lang="en-US" sz="800" b="0" dirty="0">
                <a:sym typeface="Wingdings 3" panose="05040102010807070707" pitchFamily="18" charset="2"/>
              </a:rPr>
              <a:t>The color palette has been customized for the template</a:t>
            </a:r>
          </a:p>
          <a:p>
            <a:pPr marL="112719" indent="-112719">
              <a:lnSpc>
                <a:spcPct val="110000"/>
              </a:lnSpc>
              <a:spcAft>
                <a:spcPts val="400"/>
              </a:spcAft>
              <a:buSzPct val="130000"/>
              <a:buFontTx/>
              <a:buBlip>
                <a:blip r:embed="rId3">
                  <a:extLst>
                    <a:ext uri="{96DAC541-7B7A-43D3-8B79-37D633B846F1}">
                      <asvg:svgBlip xmlns:asvg="http://schemas.microsoft.com/office/drawing/2016/SVG/main" r:embed="rId4"/>
                    </a:ext>
                  </a:extLst>
                </a:blip>
              </a:buBlip>
              <a:tabLst>
                <a:tab pos="458811" algn="l"/>
              </a:tabLst>
            </a:pPr>
            <a:r>
              <a:rPr lang="en-US" sz="800" b="0" dirty="0">
                <a:sym typeface="Wingdings 3" panose="05040102010807070707" pitchFamily="18" charset="2"/>
              </a:rPr>
              <a:t>The top row [Theme Colors] is made up of Primary and Secondary colors.</a:t>
            </a:r>
          </a:p>
          <a:p>
            <a:pPr marL="112719" indent="-112719">
              <a:lnSpc>
                <a:spcPct val="110000"/>
              </a:lnSpc>
              <a:spcAft>
                <a:spcPts val="400"/>
              </a:spcAft>
              <a:buSzPct val="130000"/>
              <a:buFontTx/>
              <a:buBlip>
                <a:blip r:embed="rId3">
                  <a:extLst>
                    <a:ext uri="{96DAC541-7B7A-43D3-8B79-37D633B846F1}">
                      <asvg:svgBlip xmlns:asvg="http://schemas.microsoft.com/office/drawing/2016/SVG/main" r:embed="rId4"/>
                    </a:ext>
                  </a:extLst>
                </a:blip>
              </a:buBlip>
              <a:tabLst>
                <a:tab pos="458811" algn="l"/>
              </a:tabLst>
            </a:pPr>
            <a:r>
              <a:rPr lang="en-US" sz="800" b="0" dirty="0">
                <a:sym typeface="Wingdings 3" panose="05040102010807070707" pitchFamily="18" charset="2"/>
              </a:rPr>
              <a:t>The group of colors below [Custom Colors] includes all colors, including Secondary and tertiary colors.</a:t>
            </a:r>
          </a:p>
          <a:p>
            <a:pPr marL="112719" indent="-112719">
              <a:lnSpc>
                <a:spcPct val="110000"/>
              </a:lnSpc>
              <a:spcAft>
                <a:spcPts val="400"/>
              </a:spcAft>
              <a:buSzPct val="130000"/>
              <a:buFontTx/>
              <a:buBlip>
                <a:blip r:embed="rId3">
                  <a:extLst>
                    <a:ext uri="{96DAC541-7B7A-43D3-8B79-37D633B846F1}">
                      <asvg:svgBlip xmlns:asvg="http://schemas.microsoft.com/office/drawing/2016/SVG/main" r:embed="rId4"/>
                    </a:ext>
                  </a:extLst>
                </a:blip>
              </a:buBlip>
              <a:tabLst>
                <a:tab pos="458811" algn="l"/>
              </a:tabLst>
            </a:pPr>
            <a:r>
              <a:rPr lang="en-US" sz="800" b="0" dirty="0">
                <a:sym typeface="Wingdings 3" panose="05040102010807070707" pitchFamily="18" charset="2"/>
              </a:rPr>
              <a:t>Hovering over a color will bring up the color name</a:t>
            </a:r>
            <a:endParaRPr lang="en-US" sz="800" b="1" dirty="0">
              <a:sym typeface="Wingdings 3" panose="05040102010807070707" pitchFamily="18" charset="2"/>
            </a:endParaRPr>
          </a:p>
        </p:txBody>
      </p:sp>
      <p:sp>
        <p:nvSpPr>
          <p:cNvPr id="30" name="Rectangle: Rounded Corners 29">
            <a:extLst>
              <a:ext uri="{FF2B5EF4-FFF2-40B4-BE49-F238E27FC236}">
                <a16:creationId xmlns:a16="http://schemas.microsoft.com/office/drawing/2014/main" id="{C5108AFA-AAC4-47CC-0315-168B5AC50051}"/>
              </a:ext>
            </a:extLst>
          </p:cNvPr>
          <p:cNvSpPr/>
          <p:nvPr userDrawn="1"/>
        </p:nvSpPr>
        <p:spPr>
          <a:xfrm>
            <a:off x="8148565" y="2770122"/>
            <a:ext cx="862153" cy="228345"/>
          </a:xfrm>
          <a:prstGeom prst="round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31" name="Rectangle: Rounded Corners 30">
            <a:extLst>
              <a:ext uri="{FF2B5EF4-FFF2-40B4-BE49-F238E27FC236}">
                <a16:creationId xmlns:a16="http://schemas.microsoft.com/office/drawing/2014/main" id="{8D83E7C6-681B-6326-95B7-79BE21C6F4FA}"/>
              </a:ext>
            </a:extLst>
          </p:cNvPr>
          <p:cNvSpPr/>
          <p:nvPr userDrawn="1"/>
        </p:nvSpPr>
        <p:spPr>
          <a:xfrm>
            <a:off x="9041700" y="2770121"/>
            <a:ext cx="1291377" cy="228345"/>
          </a:xfrm>
          <a:prstGeom prst="roundRect">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36" name="TextBox 35">
            <a:extLst>
              <a:ext uri="{FF2B5EF4-FFF2-40B4-BE49-F238E27FC236}">
                <a16:creationId xmlns:a16="http://schemas.microsoft.com/office/drawing/2014/main" id="{78CD3018-0657-2F15-09E6-06D4948D26DF}"/>
              </a:ext>
            </a:extLst>
          </p:cNvPr>
          <p:cNvSpPr txBox="1"/>
          <p:nvPr userDrawn="1"/>
        </p:nvSpPr>
        <p:spPr>
          <a:xfrm>
            <a:off x="8050704" y="2035027"/>
            <a:ext cx="1379982" cy="338554"/>
          </a:xfrm>
          <a:prstGeom prst="rect">
            <a:avLst/>
          </a:prstGeom>
          <a:noFill/>
        </p:spPr>
        <p:txBody>
          <a:bodyPr wrap="square">
            <a:spAutoFit/>
          </a:bodyPr>
          <a:lstStyle/>
          <a:p>
            <a:r>
              <a:rPr kumimoji="0" lang="en-US" sz="800" b="0" i="0" u="none" strike="noStrike" kern="1200" cap="none" spc="0" normalizeH="0" baseline="0" noProof="0" dirty="0">
                <a:ln>
                  <a:noFill/>
                </a:ln>
                <a:solidFill>
                  <a:schemeClr val="accent5"/>
                </a:solidFill>
                <a:effectLst/>
                <a:uLnTx/>
                <a:uFillTx/>
                <a:latin typeface="Sora-SIA"/>
                <a:ea typeface="+mn-ea"/>
                <a:cs typeface="+mn-cs"/>
                <a:sym typeface="Wingdings 3" panose="05040102010807070707" pitchFamily="18" charset="2"/>
              </a:rPr>
              <a:t>Default theme text and background colors</a:t>
            </a:r>
            <a:endParaRPr lang="en-US" sz="2700" dirty="0">
              <a:solidFill>
                <a:schemeClr val="accent5"/>
              </a:solidFill>
            </a:endParaRPr>
          </a:p>
        </p:txBody>
      </p:sp>
      <p:cxnSp>
        <p:nvCxnSpPr>
          <p:cNvPr id="37" name="Connector: Elbow 36">
            <a:extLst>
              <a:ext uri="{FF2B5EF4-FFF2-40B4-BE49-F238E27FC236}">
                <a16:creationId xmlns:a16="http://schemas.microsoft.com/office/drawing/2014/main" id="{82FD6AAA-C6FF-F504-77AC-AFC21C1B9661}"/>
              </a:ext>
            </a:extLst>
          </p:cNvPr>
          <p:cNvCxnSpPr>
            <a:stCxn id="36" idx="1"/>
            <a:endCxn id="30" idx="1"/>
          </p:cNvCxnSpPr>
          <p:nvPr userDrawn="1"/>
        </p:nvCxnSpPr>
        <p:spPr>
          <a:xfrm rot="10800000" flipH="1" flipV="1">
            <a:off x="8050703" y="2204303"/>
            <a:ext cx="97861" cy="679991"/>
          </a:xfrm>
          <a:prstGeom prst="bentConnector3">
            <a:avLst>
              <a:gd name="adj1" fmla="val -233597"/>
            </a:avLst>
          </a:prstGeom>
          <a:ln w="12700">
            <a:solidFill>
              <a:schemeClr val="accent1"/>
            </a:solidFil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E8D63E99-C25D-036E-E99D-177566C4CF4F}"/>
              </a:ext>
            </a:extLst>
          </p:cNvPr>
          <p:cNvSpPr txBox="1"/>
          <p:nvPr userDrawn="1"/>
        </p:nvSpPr>
        <p:spPr>
          <a:xfrm>
            <a:off x="10560048" y="2589367"/>
            <a:ext cx="1379982" cy="584775"/>
          </a:xfrm>
          <a:prstGeom prst="rect">
            <a:avLst/>
          </a:prstGeom>
          <a:noFill/>
        </p:spPr>
        <p:txBody>
          <a:bodyPr wrap="square">
            <a:spAutoFit/>
          </a:bodyPr>
          <a:lstStyle/>
          <a:p>
            <a:r>
              <a:rPr kumimoji="0" lang="en-US" sz="800" b="0" i="0" u="none" strike="noStrike" kern="1200" cap="none" spc="0" normalizeH="0" baseline="0" noProof="0" dirty="0">
                <a:ln>
                  <a:noFill/>
                </a:ln>
                <a:solidFill>
                  <a:schemeClr val="accent5"/>
                </a:solidFill>
                <a:effectLst/>
                <a:uLnTx/>
                <a:uFillTx/>
                <a:latin typeface="Sora-SIA"/>
                <a:ea typeface="+mn-ea"/>
                <a:cs typeface="+mn-cs"/>
                <a:sym typeface="Wingdings 3" panose="05040102010807070707" pitchFamily="18" charset="2"/>
              </a:rPr>
              <a:t>Charts will auto-populate using these colors in order, from left to right</a:t>
            </a:r>
            <a:endParaRPr lang="en-US" sz="2700" dirty="0">
              <a:solidFill>
                <a:schemeClr val="accent5"/>
              </a:solidFill>
            </a:endParaRPr>
          </a:p>
        </p:txBody>
      </p:sp>
      <p:cxnSp>
        <p:nvCxnSpPr>
          <p:cNvPr id="39" name="Straight Connector 38">
            <a:extLst>
              <a:ext uri="{FF2B5EF4-FFF2-40B4-BE49-F238E27FC236}">
                <a16:creationId xmlns:a16="http://schemas.microsoft.com/office/drawing/2014/main" id="{9E77CEC8-5A79-F2D0-18AD-1ECA206B528E}"/>
              </a:ext>
            </a:extLst>
          </p:cNvPr>
          <p:cNvCxnSpPr>
            <a:cxnSpLocks/>
            <a:stCxn id="38" idx="1"/>
            <a:endCxn id="31" idx="3"/>
          </p:cNvCxnSpPr>
          <p:nvPr userDrawn="1"/>
        </p:nvCxnSpPr>
        <p:spPr>
          <a:xfrm flipH="1">
            <a:off x="10333077" y="2881755"/>
            <a:ext cx="226971" cy="2539"/>
          </a:xfrm>
          <a:prstGeom prst="line">
            <a:avLst/>
          </a:prstGeom>
          <a:ln w="12700">
            <a:solidFill>
              <a:schemeClr val="accent1"/>
            </a:solidFill>
          </a:ln>
        </p:spPr>
        <p:style>
          <a:lnRef idx="2">
            <a:schemeClr val="accent1"/>
          </a:lnRef>
          <a:fillRef idx="0">
            <a:schemeClr val="accent1"/>
          </a:fillRef>
          <a:effectRef idx="1">
            <a:schemeClr val="accent1"/>
          </a:effectRef>
          <a:fontRef idx="minor">
            <a:schemeClr val="tx1"/>
          </a:fontRef>
        </p:style>
      </p:cxnSp>
      <p:sp>
        <p:nvSpPr>
          <p:cNvPr id="40" name="Rectangle: Rounded Corners 39">
            <a:extLst>
              <a:ext uri="{FF2B5EF4-FFF2-40B4-BE49-F238E27FC236}">
                <a16:creationId xmlns:a16="http://schemas.microsoft.com/office/drawing/2014/main" id="{DEDA6D38-C013-E43B-C4B7-12FF72AD32CF}"/>
              </a:ext>
            </a:extLst>
          </p:cNvPr>
          <p:cNvSpPr/>
          <p:nvPr userDrawn="1"/>
        </p:nvSpPr>
        <p:spPr>
          <a:xfrm>
            <a:off x="8161482" y="4515523"/>
            <a:ext cx="2171595" cy="439819"/>
          </a:xfrm>
          <a:prstGeom prst="roundRect">
            <a:avLst>
              <a:gd name="adj" fmla="val 8541"/>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41" name="TextBox 40">
            <a:extLst>
              <a:ext uri="{FF2B5EF4-FFF2-40B4-BE49-F238E27FC236}">
                <a16:creationId xmlns:a16="http://schemas.microsoft.com/office/drawing/2014/main" id="{603CC7DB-9E9A-37A2-C894-4B6AEA5BC5AE}"/>
              </a:ext>
            </a:extLst>
          </p:cNvPr>
          <p:cNvSpPr txBox="1"/>
          <p:nvPr userDrawn="1"/>
        </p:nvSpPr>
        <p:spPr>
          <a:xfrm>
            <a:off x="10560048" y="4629214"/>
            <a:ext cx="1379982" cy="215444"/>
          </a:xfrm>
          <a:prstGeom prst="rect">
            <a:avLst/>
          </a:prstGeom>
          <a:noFill/>
        </p:spPr>
        <p:txBody>
          <a:bodyPr wrap="square">
            <a:spAutoFit/>
          </a:bodyPr>
          <a:lstStyle/>
          <a:p>
            <a:r>
              <a:rPr kumimoji="0" lang="en-US" sz="800" b="0" i="0" u="none" strike="noStrike" kern="1200" cap="none" spc="0" normalizeH="0" baseline="0" noProof="0" dirty="0">
                <a:ln>
                  <a:noFill/>
                </a:ln>
                <a:solidFill>
                  <a:schemeClr val="accent5"/>
                </a:solidFill>
                <a:effectLst/>
                <a:uLnTx/>
                <a:uFillTx/>
                <a:latin typeface="Sora-SIA"/>
                <a:ea typeface="+mn-ea"/>
                <a:cs typeface="+mn-cs"/>
                <a:sym typeface="Wingdings 3" panose="05040102010807070707" pitchFamily="18" charset="2"/>
              </a:rPr>
              <a:t>All Sia Brand Colors</a:t>
            </a:r>
            <a:endParaRPr lang="en-US" sz="2700" dirty="0">
              <a:solidFill>
                <a:schemeClr val="accent5"/>
              </a:solidFill>
            </a:endParaRPr>
          </a:p>
        </p:txBody>
      </p:sp>
      <p:cxnSp>
        <p:nvCxnSpPr>
          <p:cNvPr id="43" name="Straight Connector 42">
            <a:extLst>
              <a:ext uri="{FF2B5EF4-FFF2-40B4-BE49-F238E27FC236}">
                <a16:creationId xmlns:a16="http://schemas.microsoft.com/office/drawing/2014/main" id="{445CE879-1DE1-0260-933F-DFDBD589DD81}"/>
              </a:ext>
            </a:extLst>
          </p:cNvPr>
          <p:cNvCxnSpPr>
            <a:cxnSpLocks/>
            <a:stCxn id="41" idx="1"/>
            <a:endCxn id="40" idx="3"/>
          </p:cNvCxnSpPr>
          <p:nvPr userDrawn="1"/>
        </p:nvCxnSpPr>
        <p:spPr>
          <a:xfrm flipH="1" flipV="1">
            <a:off x="10333077" y="4735433"/>
            <a:ext cx="226971" cy="1503"/>
          </a:xfrm>
          <a:prstGeom prst="line">
            <a:avLst/>
          </a:prstGeom>
          <a:ln w="12700">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A25B9311-7F76-D6ED-4832-263EA254EEF4}"/>
              </a:ext>
            </a:extLst>
          </p:cNvPr>
          <p:cNvGrpSpPr/>
          <p:nvPr userDrawn="1"/>
        </p:nvGrpSpPr>
        <p:grpSpPr>
          <a:xfrm>
            <a:off x="2357439" y="2108671"/>
            <a:ext cx="3128962" cy="2120817"/>
            <a:chOff x="2355369" y="2019300"/>
            <a:chExt cx="3688149" cy="2433397"/>
          </a:xfrm>
        </p:grpSpPr>
        <p:sp>
          <p:nvSpPr>
            <p:cNvPr id="24" name="TextBox 23">
              <a:extLst>
                <a:ext uri="{FF2B5EF4-FFF2-40B4-BE49-F238E27FC236}">
                  <a16:creationId xmlns:a16="http://schemas.microsoft.com/office/drawing/2014/main" id="{4B16A54A-E223-E780-B96A-E4B8B428101F}"/>
                </a:ext>
              </a:extLst>
            </p:cNvPr>
            <p:cNvSpPr txBox="1">
              <a:spLocks noChangeAspect="1"/>
            </p:cNvSpPr>
            <p:nvPr userDrawn="1"/>
          </p:nvSpPr>
          <p:spPr>
            <a:xfrm>
              <a:off x="2357438" y="3309697"/>
              <a:ext cx="1143000" cy="1143000"/>
            </a:xfrm>
            <a:prstGeom prst="rect">
              <a:avLst/>
            </a:prstGeom>
            <a:solidFill>
              <a:schemeClr val="accent1"/>
            </a:solidFill>
          </p:spPr>
          <p:txBody>
            <a:bodyPr wrap="square" tIns="91440" rtlCol="0">
              <a:noAutofit/>
            </a:bodyPr>
            <a:lstStyle/>
            <a:p>
              <a:r>
                <a:rPr lang="en-US" sz="900" dirty="0"/>
                <a:t>Sia Teal</a:t>
              </a:r>
            </a:p>
            <a:p>
              <a:endParaRPr lang="en-US" sz="1050" dirty="0"/>
            </a:p>
            <a:p>
              <a:endParaRPr lang="en-US" sz="1050" dirty="0"/>
            </a:p>
            <a:p>
              <a:endParaRPr lang="en-US" sz="1050" dirty="0"/>
            </a:p>
            <a:p>
              <a:r>
                <a:rPr lang="en-US" sz="500" b="1" dirty="0"/>
                <a:t>RGB</a:t>
              </a:r>
              <a:r>
                <a:rPr lang="en-US" sz="500" dirty="0"/>
                <a:t> 0  222 204</a:t>
              </a:r>
            </a:p>
            <a:p>
              <a:r>
                <a:rPr lang="en-US" sz="500" b="1" dirty="0"/>
                <a:t>HEX</a:t>
              </a:r>
              <a:r>
                <a:rPr lang="en-US" sz="500" dirty="0"/>
                <a:t> #00DECC</a:t>
              </a:r>
            </a:p>
          </p:txBody>
        </p:sp>
        <p:sp>
          <p:nvSpPr>
            <p:cNvPr id="25" name="TextBox 24">
              <a:extLst>
                <a:ext uri="{FF2B5EF4-FFF2-40B4-BE49-F238E27FC236}">
                  <a16:creationId xmlns:a16="http://schemas.microsoft.com/office/drawing/2014/main" id="{ACFFD792-ED99-AAEE-6459-FD982E91D43A}"/>
                </a:ext>
              </a:extLst>
            </p:cNvPr>
            <p:cNvSpPr txBox="1">
              <a:spLocks noChangeAspect="1"/>
            </p:cNvSpPr>
            <p:nvPr userDrawn="1"/>
          </p:nvSpPr>
          <p:spPr>
            <a:xfrm>
              <a:off x="3628978" y="3309697"/>
              <a:ext cx="1143000" cy="1143000"/>
            </a:xfrm>
            <a:prstGeom prst="rect">
              <a:avLst/>
            </a:prstGeom>
            <a:solidFill>
              <a:schemeClr val="tx2"/>
            </a:solidFill>
          </p:spPr>
          <p:txBody>
            <a:bodyPr wrap="square" tIns="91440" rtlCol="0">
              <a:noAutofit/>
            </a:bodyPr>
            <a:lstStyle/>
            <a:p>
              <a:r>
                <a:rPr lang="en-US" sz="900" dirty="0">
                  <a:solidFill>
                    <a:schemeClr val="bg1"/>
                  </a:solidFill>
                </a:rPr>
                <a:t>Navy</a:t>
              </a:r>
            </a:p>
            <a:p>
              <a:endParaRPr lang="en-US" sz="1050" dirty="0">
                <a:solidFill>
                  <a:schemeClr val="bg1"/>
                </a:solidFill>
              </a:endParaRPr>
            </a:p>
            <a:p>
              <a:endParaRPr lang="en-US" sz="1050" dirty="0">
                <a:solidFill>
                  <a:schemeClr val="bg1"/>
                </a:solidFill>
              </a:endParaRPr>
            </a:p>
            <a:p>
              <a:endParaRPr lang="en-US" sz="1050" dirty="0">
                <a:solidFill>
                  <a:schemeClr val="bg1"/>
                </a:solidFill>
              </a:endParaRPr>
            </a:p>
            <a:p>
              <a:r>
                <a:rPr lang="en-US" sz="500" b="1" dirty="0">
                  <a:solidFill>
                    <a:schemeClr val="bg1"/>
                  </a:solidFill>
                </a:rPr>
                <a:t>RGB</a:t>
              </a:r>
              <a:r>
                <a:rPr lang="en-US" sz="500" dirty="0">
                  <a:solidFill>
                    <a:schemeClr val="bg1"/>
                  </a:solidFill>
                </a:rPr>
                <a:t> 23 48 68</a:t>
              </a:r>
            </a:p>
            <a:p>
              <a:r>
                <a:rPr lang="en-US" sz="500" b="1" dirty="0">
                  <a:solidFill>
                    <a:schemeClr val="bg1"/>
                  </a:solidFill>
                </a:rPr>
                <a:t>HEX</a:t>
              </a:r>
              <a:r>
                <a:rPr lang="en-US" sz="500" dirty="0">
                  <a:solidFill>
                    <a:schemeClr val="bg1"/>
                  </a:solidFill>
                </a:rPr>
                <a:t> #173044</a:t>
              </a:r>
            </a:p>
          </p:txBody>
        </p:sp>
        <p:sp>
          <p:nvSpPr>
            <p:cNvPr id="26" name="TextBox 25">
              <a:extLst>
                <a:ext uri="{FF2B5EF4-FFF2-40B4-BE49-F238E27FC236}">
                  <a16:creationId xmlns:a16="http://schemas.microsoft.com/office/drawing/2014/main" id="{B8453899-A79E-965C-7572-4800A803DCDA}"/>
                </a:ext>
              </a:extLst>
            </p:cNvPr>
            <p:cNvSpPr txBox="1">
              <a:spLocks noChangeAspect="1"/>
            </p:cNvSpPr>
            <p:nvPr userDrawn="1"/>
          </p:nvSpPr>
          <p:spPr>
            <a:xfrm>
              <a:off x="4900518" y="3309697"/>
              <a:ext cx="1143000" cy="1143000"/>
            </a:xfrm>
            <a:prstGeom prst="rect">
              <a:avLst/>
            </a:prstGeom>
            <a:solidFill>
              <a:srgbClr val="0A151E"/>
            </a:solidFill>
          </p:spPr>
          <p:txBody>
            <a:bodyPr wrap="square" tIns="91440" rtlCol="0">
              <a:noAutofit/>
            </a:bodyPr>
            <a:lstStyle/>
            <a:p>
              <a:r>
                <a:rPr lang="en-US" sz="900" dirty="0">
                  <a:solidFill>
                    <a:schemeClr val="bg1"/>
                  </a:solidFill>
                </a:rPr>
                <a:t>Cool Black</a:t>
              </a:r>
            </a:p>
            <a:p>
              <a:endParaRPr lang="en-US" sz="1050" dirty="0">
                <a:solidFill>
                  <a:schemeClr val="bg1"/>
                </a:solidFill>
              </a:endParaRPr>
            </a:p>
            <a:p>
              <a:endParaRPr lang="en-US" sz="1050" dirty="0">
                <a:solidFill>
                  <a:schemeClr val="bg1"/>
                </a:solidFill>
              </a:endParaRPr>
            </a:p>
            <a:p>
              <a:endParaRPr lang="en-US" sz="1050" dirty="0">
                <a:solidFill>
                  <a:schemeClr val="bg1"/>
                </a:solidFill>
              </a:endParaRPr>
            </a:p>
            <a:p>
              <a:r>
                <a:rPr lang="en-US" sz="500" b="1" dirty="0">
                  <a:solidFill>
                    <a:schemeClr val="bg1"/>
                  </a:solidFill>
                </a:rPr>
                <a:t>RGB</a:t>
              </a:r>
              <a:r>
                <a:rPr lang="en-US" sz="500" dirty="0">
                  <a:solidFill>
                    <a:schemeClr val="bg1"/>
                  </a:solidFill>
                </a:rPr>
                <a:t> 0  10 21 30</a:t>
              </a:r>
            </a:p>
            <a:p>
              <a:r>
                <a:rPr lang="en-US" sz="500" b="1" dirty="0">
                  <a:solidFill>
                    <a:schemeClr val="bg1"/>
                  </a:solidFill>
                </a:rPr>
                <a:t>HEX</a:t>
              </a:r>
              <a:r>
                <a:rPr lang="en-US" sz="500" dirty="0">
                  <a:solidFill>
                    <a:schemeClr val="bg1"/>
                  </a:solidFill>
                </a:rPr>
                <a:t> #0A151E</a:t>
              </a:r>
            </a:p>
          </p:txBody>
        </p:sp>
        <p:pic>
          <p:nvPicPr>
            <p:cNvPr id="27" name="Picture 26" descr="A blue sky with white clouds&#10;&#10;Description automatically generated">
              <a:extLst>
                <a:ext uri="{FF2B5EF4-FFF2-40B4-BE49-F238E27FC236}">
                  <a16:creationId xmlns:a16="http://schemas.microsoft.com/office/drawing/2014/main" id="{5874E3CB-4423-D918-94AC-BCD72ACDB11E}"/>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2355369" y="2021006"/>
              <a:ext cx="1773936" cy="1155069"/>
            </a:xfrm>
            <a:prstGeom prst="rect">
              <a:avLst/>
            </a:prstGeom>
          </p:spPr>
        </p:pic>
        <p:sp>
          <p:nvSpPr>
            <p:cNvPr id="28" name="TextBox 27">
              <a:extLst>
                <a:ext uri="{FF2B5EF4-FFF2-40B4-BE49-F238E27FC236}">
                  <a16:creationId xmlns:a16="http://schemas.microsoft.com/office/drawing/2014/main" id="{DB557A1C-575E-D2F5-9ABE-68FE14BC5360}"/>
                </a:ext>
              </a:extLst>
            </p:cNvPr>
            <p:cNvSpPr txBox="1">
              <a:spLocks noChangeAspect="1"/>
            </p:cNvSpPr>
            <p:nvPr userDrawn="1"/>
          </p:nvSpPr>
          <p:spPr>
            <a:xfrm>
              <a:off x="2355369" y="2019300"/>
              <a:ext cx="1773936" cy="1154792"/>
            </a:xfrm>
            <a:prstGeom prst="rect">
              <a:avLst/>
            </a:prstGeom>
            <a:noFill/>
            <a:ln w="3175">
              <a:solidFill>
                <a:schemeClr val="accent4"/>
              </a:solidFill>
            </a:ln>
          </p:spPr>
          <p:txBody>
            <a:bodyPr wrap="square" tIns="91440" rtlCol="0">
              <a:noAutofit/>
            </a:bodyPr>
            <a:lstStyle/>
            <a:p>
              <a:r>
                <a:rPr lang="en-US" sz="900" dirty="0"/>
                <a:t>Sia Gradient</a:t>
              </a:r>
            </a:p>
            <a:p>
              <a:endParaRPr lang="en-US" sz="1050" dirty="0"/>
            </a:p>
          </p:txBody>
        </p:sp>
        <p:sp>
          <p:nvSpPr>
            <p:cNvPr id="29" name="TextBox 28">
              <a:extLst>
                <a:ext uri="{FF2B5EF4-FFF2-40B4-BE49-F238E27FC236}">
                  <a16:creationId xmlns:a16="http://schemas.microsoft.com/office/drawing/2014/main" id="{C6DBED1B-2D66-AE28-460A-9401A41EDF18}"/>
                </a:ext>
              </a:extLst>
            </p:cNvPr>
            <p:cNvSpPr txBox="1">
              <a:spLocks noChangeAspect="1"/>
            </p:cNvSpPr>
            <p:nvPr userDrawn="1"/>
          </p:nvSpPr>
          <p:spPr>
            <a:xfrm>
              <a:off x="4269582" y="2019300"/>
              <a:ext cx="1773936" cy="1154792"/>
            </a:xfrm>
            <a:prstGeom prst="rect">
              <a:avLst/>
            </a:prstGeom>
            <a:solidFill>
              <a:schemeClr val="bg1"/>
            </a:solidFill>
            <a:ln w="3175">
              <a:solidFill>
                <a:schemeClr val="accent4"/>
              </a:solidFill>
            </a:ln>
          </p:spPr>
          <p:txBody>
            <a:bodyPr wrap="square" tIns="91440" rtlCol="0">
              <a:noAutofit/>
            </a:bodyPr>
            <a:lstStyle/>
            <a:p>
              <a:r>
                <a:rPr lang="en-US" sz="900" dirty="0"/>
                <a:t>White</a:t>
              </a:r>
            </a:p>
            <a:p>
              <a:endParaRPr lang="en-US" sz="1050" dirty="0"/>
            </a:p>
            <a:p>
              <a:endParaRPr lang="en-US" sz="1050" dirty="0"/>
            </a:p>
            <a:p>
              <a:endParaRPr lang="en-US" sz="1050" dirty="0"/>
            </a:p>
            <a:p>
              <a:r>
                <a:rPr lang="en-US" sz="500" b="1" dirty="0"/>
                <a:t>RGB</a:t>
              </a:r>
              <a:r>
                <a:rPr lang="en-US" sz="500" dirty="0"/>
                <a:t> 255 255 255</a:t>
              </a:r>
            </a:p>
            <a:p>
              <a:r>
                <a:rPr lang="en-US" sz="500" b="1" dirty="0"/>
                <a:t>HEX</a:t>
              </a:r>
              <a:r>
                <a:rPr lang="en-US" sz="500" dirty="0"/>
                <a:t> #FFFFFF</a:t>
              </a:r>
            </a:p>
          </p:txBody>
        </p:sp>
      </p:grpSp>
      <p:grpSp>
        <p:nvGrpSpPr>
          <p:cNvPr id="32" name="Group 31">
            <a:extLst>
              <a:ext uri="{FF2B5EF4-FFF2-40B4-BE49-F238E27FC236}">
                <a16:creationId xmlns:a16="http://schemas.microsoft.com/office/drawing/2014/main" id="{204B5CA1-54D3-63F4-1613-533A81BDDB7F}"/>
              </a:ext>
            </a:extLst>
          </p:cNvPr>
          <p:cNvGrpSpPr/>
          <p:nvPr userDrawn="1"/>
        </p:nvGrpSpPr>
        <p:grpSpPr>
          <a:xfrm>
            <a:off x="2357440" y="4444356"/>
            <a:ext cx="3140879" cy="2119331"/>
            <a:chOff x="5106941" y="2035468"/>
            <a:chExt cx="3694782" cy="2417229"/>
          </a:xfrm>
        </p:grpSpPr>
        <p:sp>
          <p:nvSpPr>
            <p:cNvPr id="33" name="TextBox 32">
              <a:extLst>
                <a:ext uri="{FF2B5EF4-FFF2-40B4-BE49-F238E27FC236}">
                  <a16:creationId xmlns:a16="http://schemas.microsoft.com/office/drawing/2014/main" id="{B618CD8E-CA1A-A5AF-2DC2-7DDA5C801C91}"/>
                </a:ext>
              </a:extLst>
            </p:cNvPr>
            <p:cNvSpPr txBox="1">
              <a:spLocks noChangeAspect="1"/>
            </p:cNvSpPr>
            <p:nvPr userDrawn="1"/>
          </p:nvSpPr>
          <p:spPr>
            <a:xfrm>
              <a:off x="5106941" y="3309697"/>
              <a:ext cx="1143000" cy="1143000"/>
            </a:xfrm>
            <a:prstGeom prst="rect">
              <a:avLst/>
            </a:prstGeom>
            <a:solidFill>
              <a:schemeClr val="accent4"/>
            </a:solidFill>
          </p:spPr>
          <p:txBody>
            <a:bodyPr wrap="square" tIns="91440" rtlCol="0">
              <a:noAutofit/>
            </a:bodyPr>
            <a:lstStyle/>
            <a:p>
              <a:r>
                <a:rPr lang="en-US" sz="900" dirty="0">
                  <a:solidFill>
                    <a:schemeClr val="bg1"/>
                  </a:solidFill>
                </a:rPr>
                <a:t>Cool Gray</a:t>
              </a:r>
            </a:p>
            <a:p>
              <a:endParaRPr lang="en-US" sz="1050" dirty="0">
                <a:solidFill>
                  <a:schemeClr val="bg1"/>
                </a:solidFill>
              </a:endParaRPr>
            </a:p>
            <a:p>
              <a:endParaRPr lang="en-US" sz="1050" dirty="0">
                <a:solidFill>
                  <a:schemeClr val="bg1"/>
                </a:solidFill>
              </a:endParaRPr>
            </a:p>
            <a:p>
              <a:endParaRPr lang="en-US" sz="1050" dirty="0">
                <a:solidFill>
                  <a:schemeClr val="bg1"/>
                </a:solidFill>
              </a:endParaRPr>
            </a:p>
            <a:p>
              <a:r>
                <a:rPr lang="en-US" sz="500" b="1" dirty="0">
                  <a:solidFill>
                    <a:schemeClr val="bg1"/>
                  </a:solidFill>
                </a:rPr>
                <a:t>RGB</a:t>
              </a:r>
              <a:r>
                <a:rPr lang="en-US" sz="500" dirty="0">
                  <a:solidFill>
                    <a:schemeClr val="bg1"/>
                  </a:solidFill>
                </a:rPr>
                <a:t> 69 86 105</a:t>
              </a:r>
            </a:p>
            <a:p>
              <a:r>
                <a:rPr lang="en-US" sz="500" b="1" dirty="0">
                  <a:solidFill>
                    <a:schemeClr val="bg1"/>
                  </a:solidFill>
                </a:rPr>
                <a:t>HEX</a:t>
              </a:r>
              <a:r>
                <a:rPr lang="en-US" sz="500" dirty="0">
                  <a:solidFill>
                    <a:schemeClr val="bg1"/>
                  </a:solidFill>
                </a:rPr>
                <a:t> #455669</a:t>
              </a:r>
            </a:p>
          </p:txBody>
        </p:sp>
        <p:sp>
          <p:nvSpPr>
            <p:cNvPr id="34" name="TextBox 33">
              <a:extLst>
                <a:ext uri="{FF2B5EF4-FFF2-40B4-BE49-F238E27FC236}">
                  <a16:creationId xmlns:a16="http://schemas.microsoft.com/office/drawing/2014/main" id="{D0C1BE79-DE14-9D20-B60A-0C49D3E62499}"/>
                </a:ext>
              </a:extLst>
            </p:cNvPr>
            <p:cNvSpPr txBox="1">
              <a:spLocks noChangeAspect="1"/>
            </p:cNvSpPr>
            <p:nvPr userDrawn="1"/>
          </p:nvSpPr>
          <p:spPr>
            <a:xfrm>
              <a:off x="6378481" y="3309697"/>
              <a:ext cx="1143000" cy="1143000"/>
            </a:xfrm>
            <a:prstGeom prst="rect">
              <a:avLst/>
            </a:prstGeom>
            <a:solidFill>
              <a:srgbClr val="8796A9"/>
            </a:solidFill>
          </p:spPr>
          <p:txBody>
            <a:bodyPr wrap="square" tIns="91440" rtlCol="0">
              <a:noAutofit/>
            </a:bodyPr>
            <a:lstStyle/>
            <a:p>
              <a:r>
                <a:rPr lang="en-US" sz="900" dirty="0">
                  <a:solidFill>
                    <a:schemeClr val="bg1"/>
                  </a:solidFill>
                </a:rPr>
                <a:t>Medium Gray</a:t>
              </a:r>
            </a:p>
            <a:p>
              <a:endParaRPr lang="en-US" sz="1050" dirty="0">
                <a:solidFill>
                  <a:schemeClr val="bg1"/>
                </a:solidFill>
              </a:endParaRPr>
            </a:p>
            <a:p>
              <a:endParaRPr lang="en-US" sz="1050" dirty="0">
                <a:solidFill>
                  <a:schemeClr val="bg1"/>
                </a:solidFill>
              </a:endParaRPr>
            </a:p>
            <a:p>
              <a:endParaRPr lang="en-US" sz="1050" dirty="0">
                <a:solidFill>
                  <a:schemeClr val="bg1"/>
                </a:solidFill>
              </a:endParaRPr>
            </a:p>
            <a:p>
              <a:r>
                <a:rPr lang="en-US" sz="500" b="1" dirty="0">
                  <a:solidFill>
                    <a:schemeClr val="bg1"/>
                  </a:solidFill>
                </a:rPr>
                <a:t>RGB</a:t>
              </a:r>
              <a:r>
                <a:rPr lang="en-US" sz="500" dirty="0">
                  <a:solidFill>
                    <a:schemeClr val="bg1"/>
                  </a:solidFill>
                </a:rPr>
                <a:t> 135 150 169</a:t>
              </a:r>
            </a:p>
            <a:p>
              <a:r>
                <a:rPr lang="en-US" sz="500" b="1" dirty="0">
                  <a:solidFill>
                    <a:schemeClr val="bg1"/>
                  </a:solidFill>
                </a:rPr>
                <a:t>HEX</a:t>
              </a:r>
              <a:r>
                <a:rPr lang="en-US" sz="500" dirty="0">
                  <a:solidFill>
                    <a:schemeClr val="bg1"/>
                  </a:solidFill>
                </a:rPr>
                <a:t> #8796A9</a:t>
              </a:r>
            </a:p>
          </p:txBody>
        </p:sp>
        <p:sp>
          <p:nvSpPr>
            <p:cNvPr id="35" name="TextBox 34">
              <a:extLst>
                <a:ext uri="{FF2B5EF4-FFF2-40B4-BE49-F238E27FC236}">
                  <a16:creationId xmlns:a16="http://schemas.microsoft.com/office/drawing/2014/main" id="{8D2CE1A0-2446-AD29-0AC8-F851CA1C8587}"/>
                </a:ext>
              </a:extLst>
            </p:cNvPr>
            <p:cNvSpPr txBox="1">
              <a:spLocks noChangeAspect="1"/>
            </p:cNvSpPr>
            <p:nvPr userDrawn="1"/>
          </p:nvSpPr>
          <p:spPr>
            <a:xfrm>
              <a:off x="7650021" y="3309697"/>
              <a:ext cx="1143000" cy="1143000"/>
            </a:xfrm>
            <a:prstGeom prst="rect">
              <a:avLst/>
            </a:prstGeom>
            <a:solidFill>
              <a:schemeClr val="bg2"/>
            </a:solidFill>
          </p:spPr>
          <p:txBody>
            <a:bodyPr wrap="square" tIns="91440" rtlCol="0">
              <a:noAutofit/>
            </a:bodyPr>
            <a:lstStyle/>
            <a:p>
              <a:r>
                <a:rPr lang="en-US" sz="900" dirty="0">
                  <a:solidFill>
                    <a:schemeClr val="tx1"/>
                  </a:solidFill>
                </a:rPr>
                <a:t>Light Gray</a:t>
              </a:r>
            </a:p>
            <a:p>
              <a:endParaRPr lang="en-US" sz="1050" dirty="0">
                <a:solidFill>
                  <a:schemeClr val="tx1"/>
                </a:solidFill>
              </a:endParaRPr>
            </a:p>
            <a:p>
              <a:endParaRPr lang="en-US" sz="1050" dirty="0">
                <a:solidFill>
                  <a:schemeClr val="tx1"/>
                </a:solidFill>
              </a:endParaRPr>
            </a:p>
            <a:p>
              <a:endParaRPr lang="en-US" sz="1050" dirty="0">
                <a:solidFill>
                  <a:schemeClr val="tx1"/>
                </a:solidFill>
              </a:endParaRPr>
            </a:p>
            <a:p>
              <a:r>
                <a:rPr lang="en-US" sz="500" b="1" dirty="0">
                  <a:solidFill>
                    <a:schemeClr val="tx1"/>
                  </a:solidFill>
                </a:rPr>
                <a:t>RGB</a:t>
              </a:r>
              <a:r>
                <a:rPr lang="en-US" sz="500" dirty="0">
                  <a:solidFill>
                    <a:schemeClr val="tx1"/>
                  </a:solidFill>
                </a:rPr>
                <a:t> 244 246 252</a:t>
              </a:r>
            </a:p>
            <a:p>
              <a:r>
                <a:rPr lang="en-US" sz="500" b="1" dirty="0">
                  <a:solidFill>
                    <a:schemeClr val="tx1"/>
                  </a:solidFill>
                </a:rPr>
                <a:t>HEX</a:t>
              </a:r>
              <a:r>
                <a:rPr lang="en-US" sz="500" dirty="0">
                  <a:solidFill>
                    <a:schemeClr val="tx1"/>
                  </a:solidFill>
                </a:rPr>
                <a:t> #F4F6FC</a:t>
              </a:r>
            </a:p>
          </p:txBody>
        </p:sp>
        <p:sp>
          <p:nvSpPr>
            <p:cNvPr id="42" name="TextBox 41">
              <a:extLst>
                <a:ext uri="{FF2B5EF4-FFF2-40B4-BE49-F238E27FC236}">
                  <a16:creationId xmlns:a16="http://schemas.microsoft.com/office/drawing/2014/main" id="{439EFB74-8F77-DB79-34D8-A97786FB8492}"/>
                </a:ext>
              </a:extLst>
            </p:cNvPr>
            <p:cNvSpPr txBox="1">
              <a:spLocks noChangeAspect="1"/>
            </p:cNvSpPr>
            <p:nvPr userDrawn="1"/>
          </p:nvSpPr>
          <p:spPr>
            <a:xfrm>
              <a:off x="5115643" y="2035468"/>
              <a:ext cx="1143000" cy="1143000"/>
            </a:xfrm>
            <a:prstGeom prst="rect">
              <a:avLst/>
            </a:prstGeom>
            <a:solidFill>
              <a:schemeClr val="accent2"/>
            </a:solidFill>
          </p:spPr>
          <p:txBody>
            <a:bodyPr wrap="square" tIns="91440" rtlCol="0">
              <a:noAutofit/>
            </a:bodyPr>
            <a:lstStyle/>
            <a:p>
              <a:r>
                <a:rPr lang="en-US" sz="900" dirty="0">
                  <a:solidFill>
                    <a:schemeClr val="bg1"/>
                  </a:solidFill>
                </a:rPr>
                <a:t>Dark Teal</a:t>
              </a:r>
            </a:p>
            <a:p>
              <a:endParaRPr lang="en-US" sz="1050" dirty="0">
                <a:solidFill>
                  <a:schemeClr val="bg1"/>
                </a:solidFill>
              </a:endParaRPr>
            </a:p>
            <a:p>
              <a:endParaRPr lang="en-US" sz="1050" dirty="0">
                <a:solidFill>
                  <a:schemeClr val="bg1"/>
                </a:solidFill>
              </a:endParaRPr>
            </a:p>
            <a:p>
              <a:endParaRPr lang="en-US" sz="1050" dirty="0">
                <a:solidFill>
                  <a:schemeClr val="bg1"/>
                </a:solidFill>
              </a:endParaRPr>
            </a:p>
            <a:p>
              <a:r>
                <a:rPr lang="en-US" sz="500" b="1" dirty="0">
                  <a:solidFill>
                    <a:schemeClr val="bg1"/>
                  </a:solidFill>
                </a:rPr>
                <a:t>RGB</a:t>
              </a:r>
              <a:r>
                <a:rPr lang="en-US" sz="500" dirty="0">
                  <a:solidFill>
                    <a:schemeClr val="bg1"/>
                  </a:solidFill>
                </a:rPr>
                <a:t> 7 124 132</a:t>
              </a:r>
            </a:p>
            <a:p>
              <a:r>
                <a:rPr lang="en-US" sz="500" b="1" dirty="0">
                  <a:solidFill>
                    <a:schemeClr val="bg1"/>
                  </a:solidFill>
                </a:rPr>
                <a:t>HEX</a:t>
              </a:r>
              <a:r>
                <a:rPr lang="en-US" sz="500" dirty="0">
                  <a:solidFill>
                    <a:schemeClr val="bg1"/>
                  </a:solidFill>
                </a:rPr>
                <a:t> #077C84</a:t>
              </a:r>
            </a:p>
          </p:txBody>
        </p:sp>
        <p:sp>
          <p:nvSpPr>
            <p:cNvPr id="44" name="TextBox 43">
              <a:extLst>
                <a:ext uri="{FF2B5EF4-FFF2-40B4-BE49-F238E27FC236}">
                  <a16:creationId xmlns:a16="http://schemas.microsoft.com/office/drawing/2014/main" id="{9D439B44-60E3-1B9E-2469-16C6EB2F5CD1}"/>
                </a:ext>
              </a:extLst>
            </p:cNvPr>
            <p:cNvSpPr txBox="1">
              <a:spLocks noChangeAspect="1"/>
            </p:cNvSpPr>
            <p:nvPr userDrawn="1"/>
          </p:nvSpPr>
          <p:spPr>
            <a:xfrm>
              <a:off x="6387183" y="2035468"/>
              <a:ext cx="1143000" cy="1143000"/>
            </a:xfrm>
            <a:prstGeom prst="rect">
              <a:avLst/>
            </a:prstGeom>
            <a:solidFill>
              <a:schemeClr val="accent5"/>
            </a:solidFill>
          </p:spPr>
          <p:txBody>
            <a:bodyPr wrap="square" tIns="91440" rtlCol="0">
              <a:noAutofit/>
            </a:bodyPr>
            <a:lstStyle/>
            <a:p>
              <a:r>
                <a:rPr lang="en-US" sz="900" dirty="0">
                  <a:solidFill>
                    <a:schemeClr val="bg1"/>
                  </a:solidFill>
                </a:rPr>
                <a:t>Medium Teal</a:t>
              </a:r>
            </a:p>
            <a:p>
              <a:endParaRPr lang="en-US" sz="1050" dirty="0">
                <a:solidFill>
                  <a:schemeClr val="bg1"/>
                </a:solidFill>
              </a:endParaRPr>
            </a:p>
            <a:p>
              <a:endParaRPr lang="en-US" sz="1050" dirty="0">
                <a:solidFill>
                  <a:schemeClr val="bg1"/>
                </a:solidFill>
              </a:endParaRPr>
            </a:p>
            <a:p>
              <a:endParaRPr lang="en-US" sz="1050" dirty="0">
                <a:solidFill>
                  <a:schemeClr val="bg1"/>
                </a:solidFill>
              </a:endParaRPr>
            </a:p>
            <a:p>
              <a:r>
                <a:rPr lang="en-US" sz="500" b="1" dirty="0">
                  <a:solidFill>
                    <a:schemeClr val="bg1"/>
                  </a:solidFill>
                </a:rPr>
                <a:t>RGB</a:t>
              </a:r>
              <a:r>
                <a:rPr lang="en-US" sz="500" dirty="0">
                  <a:solidFill>
                    <a:schemeClr val="bg1"/>
                  </a:solidFill>
                </a:rPr>
                <a:t> 0  162 163</a:t>
              </a:r>
            </a:p>
            <a:p>
              <a:r>
                <a:rPr lang="en-US" sz="500" b="1" dirty="0">
                  <a:solidFill>
                    <a:schemeClr val="bg1"/>
                  </a:solidFill>
                </a:rPr>
                <a:t>HEX</a:t>
              </a:r>
              <a:r>
                <a:rPr lang="en-US" sz="500" dirty="0">
                  <a:solidFill>
                    <a:schemeClr val="bg1"/>
                  </a:solidFill>
                </a:rPr>
                <a:t> #00A2A3</a:t>
              </a:r>
            </a:p>
          </p:txBody>
        </p:sp>
        <p:sp>
          <p:nvSpPr>
            <p:cNvPr id="45" name="TextBox 44">
              <a:extLst>
                <a:ext uri="{FF2B5EF4-FFF2-40B4-BE49-F238E27FC236}">
                  <a16:creationId xmlns:a16="http://schemas.microsoft.com/office/drawing/2014/main" id="{61A34DEF-C2C6-33AC-1761-6E5D0496796C}"/>
                </a:ext>
              </a:extLst>
            </p:cNvPr>
            <p:cNvSpPr txBox="1">
              <a:spLocks noChangeAspect="1"/>
            </p:cNvSpPr>
            <p:nvPr userDrawn="1"/>
          </p:nvSpPr>
          <p:spPr>
            <a:xfrm>
              <a:off x="7658723" y="2035468"/>
              <a:ext cx="1143000" cy="1143000"/>
            </a:xfrm>
            <a:prstGeom prst="rect">
              <a:avLst/>
            </a:prstGeom>
            <a:solidFill>
              <a:srgbClr val="9FF3F0"/>
            </a:solidFill>
          </p:spPr>
          <p:txBody>
            <a:bodyPr wrap="square" tIns="91440" rtlCol="0">
              <a:noAutofit/>
            </a:bodyPr>
            <a:lstStyle/>
            <a:p>
              <a:r>
                <a:rPr lang="en-US" sz="900" dirty="0">
                  <a:solidFill>
                    <a:schemeClr val="tx1"/>
                  </a:solidFill>
                </a:rPr>
                <a:t>Light Teal</a:t>
              </a:r>
            </a:p>
            <a:p>
              <a:endParaRPr lang="en-US" sz="1050" dirty="0">
                <a:solidFill>
                  <a:schemeClr val="tx1"/>
                </a:solidFill>
              </a:endParaRPr>
            </a:p>
            <a:p>
              <a:endParaRPr lang="en-US" sz="1050" dirty="0">
                <a:solidFill>
                  <a:schemeClr val="tx1"/>
                </a:solidFill>
              </a:endParaRPr>
            </a:p>
            <a:p>
              <a:endParaRPr lang="en-US" sz="1050" dirty="0">
                <a:solidFill>
                  <a:schemeClr val="tx1"/>
                </a:solidFill>
              </a:endParaRPr>
            </a:p>
            <a:p>
              <a:r>
                <a:rPr lang="en-US" sz="500" b="1" dirty="0">
                  <a:solidFill>
                    <a:schemeClr val="tx1"/>
                  </a:solidFill>
                </a:rPr>
                <a:t>RGB</a:t>
              </a:r>
              <a:r>
                <a:rPr lang="en-US" sz="500" dirty="0">
                  <a:solidFill>
                    <a:schemeClr val="tx1"/>
                  </a:solidFill>
                </a:rPr>
                <a:t> 159 243 240</a:t>
              </a:r>
            </a:p>
            <a:p>
              <a:r>
                <a:rPr lang="en-US" sz="500" b="1" dirty="0">
                  <a:solidFill>
                    <a:schemeClr val="tx1"/>
                  </a:solidFill>
                </a:rPr>
                <a:t>HEX</a:t>
              </a:r>
              <a:r>
                <a:rPr lang="en-US" sz="500" dirty="0">
                  <a:solidFill>
                    <a:schemeClr val="tx1"/>
                  </a:solidFill>
                </a:rPr>
                <a:t> #9FF3F0</a:t>
              </a:r>
            </a:p>
          </p:txBody>
        </p:sp>
      </p:grpSp>
    </p:spTree>
    <p:extLst>
      <p:ext uri="{BB962C8B-B14F-4D97-AF65-F5344CB8AC3E}">
        <p14:creationId xmlns:p14="http://schemas.microsoft.com/office/powerpoint/2010/main" val="69506219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Text_1-Column_Subhea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1C77-4B6D-4D44-1483-2E5BBC868630}"/>
              </a:ext>
            </a:extLst>
          </p:cNvPr>
          <p:cNvSpPr>
            <a:spLocks noGrp="1"/>
          </p:cNvSpPr>
          <p:nvPr>
            <p:ph type="title" hasCustomPrompt="1"/>
          </p:nvPr>
        </p:nvSpPr>
        <p:spPr/>
        <p:txBody>
          <a:bodyPr/>
          <a:lstStyle/>
          <a:p>
            <a:r>
              <a:rPr lang="en-US"/>
              <a:t>Main-title, click to edit Master title style</a:t>
            </a:r>
          </a:p>
        </p:txBody>
      </p:sp>
      <p:sp>
        <p:nvSpPr>
          <p:cNvPr id="3" name="Content Placeholder 2">
            <a:extLst>
              <a:ext uri="{FF2B5EF4-FFF2-40B4-BE49-F238E27FC236}">
                <a16:creationId xmlns:a16="http://schemas.microsoft.com/office/drawing/2014/main" id="{64AC258D-553F-37E2-2838-5EF6797BA597}"/>
              </a:ext>
            </a:extLst>
          </p:cNvPr>
          <p:cNvSpPr>
            <a:spLocks noGrp="1"/>
          </p:cNvSpPr>
          <p:nvPr>
            <p:ph sz="half" idx="1" hasCustomPrompt="1"/>
          </p:nvPr>
        </p:nvSpPr>
        <p:spPr>
          <a:xfrm>
            <a:off x="428626" y="2019301"/>
            <a:ext cx="8451850" cy="4146739"/>
          </a:xfrm>
        </p:spPr>
        <p:txBody>
          <a:bodyPr/>
          <a:lstStyle>
            <a:lvl1pPr>
              <a:defRPr/>
            </a:lvl1pPr>
            <a:lvl2pPr>
              <a:defRPr/>
            </a:lvl2pPr>
            <a:lvl3pPr>
              <a:defRPr/>
            </a:lvl3pPr>
            <a:lvl4pPr>
              <a:defRPr/>
            </a:lvl4pPr>
            <a:lvl5pPr>
              <a:defRPr/>
            </a:lvl5pPr>
            <a:lvl6pPr>
              <a:defRPr/>
            </a:lvl6pPr>
          </a:lstStyle>
          <a:p>
            <a:pPr lvl="0"/>
            <a:r>
              <a:rPr lang="en-US"/>
              <a:t>Intro text, click to edit Master text styles</a:t>
            </a:r>
          </a:p>
          <a:p>
            <a:pPr lvl="1"/>
            <a:r>
              <a:rPr lang="en-US"/>
              <a:t>Sub-title </a:t>
            </a:r>
            <a:r>
              <a:rPr lang="en-US" spc="-100">
                <a:sym typeface="Wingdings 3" panose="05040102010807070707" pitchFamily="18" charset="2"/>
              </a:rPr>
              <a:t></a:t>
            </a:r>
            <a:endParaRPr lang="en-US"/>
          </a:p>
          <a:p>
            <a:pPr lvl="2"/>
            <a:r>
              <a:rPr lang="en-US"/>
              <a:t>Body text </a:t>
            </a:r>
            <a:r>
              <a:rPr lang="en-US" spc="-100">
                <a:sym typeface="Wingdings 3" panose="05040102010807070707" pitchFamily="18" charset="2"/>
              </a:rPr>
              <a:t></a:t>
            </a:r>
            <a:endParaRPr lang="en-US"/>
          </a:p>
          <a:p>
            <a:pPr lvl="3"/>
            <a:r>
              <a:rPr lang="en-US"/>
              <a:t>First level bullet </a:t>
            </a:r>
            <a:r>
              <a:rPr lang="en-US" spc="-100">
                <a:sym typeface="Wingdings 3" panose="05040102010807070707" pitchFamily="18" charset="2"/>
              </a:rPr>
              <a:t></a:t>
            </a:r>
            <a:endParaRPr lang="en-US"/>
          </a:p>
          <a:p>
            <a:pPr lvl="4"/>
            <a:r>
              <a:rPr lang="en-US"/>
              <a:t>Second level bullet </a:t>
            </a:r>
            <a:r>
              <a:rPr lang="en-US" spc="-100">
                <a:sym typeface="Wingdings 3" panose="05040102010807070707" pitchFamily="18" charset="2"/>
              </a:rPr>
              <a:t></a:t>
            </a:r>
            <a:endParaRPr lang="en-US"/>
          </a:p>
          <a:p>
            <a:pPr lvl="5"/>
            <a:r>
              <a:rPr lang="en-US"/>
              <a:t>Third level bullet </a:t>
            </a:r>
            <a:r>
              <a:rPr lang="en-US" spc="-100">
                <a:sym typeface="Wingdings 3" panose="05040102010807070707" pitchFamily="18" charset="2"/>
              </a:rPr>
              <a:t></a:t>
            </a:r>
            <a:endParaRPr lang="en-US"/>
          </a:p>
        </p:txBody>
      </p:sp>
      <p:sp>
        <p:nvSpPr>
          <p:cNvPr id="6" name="Footer Placeholder 5">
            <a:extLst>
              <a:ext uri="{FF2B5EF4-FFF2-40B4-BE49-F238E27FC236}">
                <a16:creationId xmlns:a16="http://schemas.microsoft.com/office/drawing/2014/main" id="{0D94D6FE-25A9-7DCF-CED5-6DA24A4EFEA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6334408-D860-3FF7-77FB-A0F5DFCB554F}"/>
              </a:ext>
            </a:extLst>
          </p:cNvPr>
          <p:cNvSpPr>
            <a:spLocks noGrp="1"/>
          </p:cNvSpPr>
          <p:nvPr>
            <p:ph type="sldNum" sz="quarter" idx="12"/>
          </p:nvPr>
        </p:nvSpPr>
        <p:spPr/>
        <p:txBody>
          <a:bodyPr/>
          <a:lstStyle/>
          <a:p>
            <a:fld id="{AEAD572E-2F50-43BC-A5A3-42ECFACCA1CC}" type="slidenum">
              <a:rPr lang="en-US" smtClean="0"/>
              <a:t>‹N°›</a:t>
            </a:fld>
            <a:endParaRPr lang="en-US"/>
          </a:p>
        </p:txBody>
      </p:sp>
      <p:sp>
        <p:nvSpPr>
          <p:cNvPr id="14" name="Text Placeholder 7">
            <a:extLst>
              <a:ext uri="{FF2B5EF4-FFF2-40B4-BE49-F238E27FC236}">
                <a16:creationId xmlns:a16="http://schemas.microsoft.com/office/drawing/2014/main" id="{7B36D209-7146-A2F2-DAD6-99DD12E9EB27}"/>
              </a:ext>
            </a:extLst>
          </p:cNvPr>
          <p:cNvSpPr>
            <a:spLocks noGrp="1"/>
          </p:cNvSpPr>
          <p:nvPr>
            <p:ph type="body" sz="quarter" idx="13" hasCustomPrompt="1"/>
          </p:nvPr>
        </p:nvSpPr>
        <p:spPr>
          <a:xfrm>
            <a:off x="428625" y="1470714"/>
            <a:ext cx="11333163" cy="454003"/>
          </a:xfrm>
        </p:spPr>
        <p:txBody>
          <a:bodyPr/>
          <a:lstStyle>
            <a:lvl1pPr marL="0" indent="0">
              <a:buNone/>
              <a:defRPr sz="1200">
                <a:solidFill>
                  <a:schemeClr val="accent4"/>
                </a:solidFill>
              </a:defRPr>
            </a:lvl1pPr>
            <a:lvl2pPr marL="228611" indent="0">
              <a:buNone/>
              <a:defRPr/>
            </a:lvl2pPr>
          </a:lstStyle>
          <a:p>
            <a:pPr lvl="0"/>
            <a:r>
              <a:rPr lang="en-US"/>
              <a:t>Sub-title, click to edit Master text styles</a:t>
            </a:r>
          </a:p>
        </p:txBody>
      </p:sp>
    </p:spTree>
    <p:extLst>
      <p:ext uri="{BB962C8B-B14F-4D97-AF65-F5344CB8AC3E}">
        <p14:creationId xmlns:p14="http://schemas.microsoft.com/office/powerpoint/2010/main" val="21053206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Text_1-Colum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1C77-4B6D-4D44-1483-2E5BBC868630}"/>
              </a:ext>
            </a:extLst>
          </p:cNvPr>
          <p:cNvSpPr>
            <a:spLocks noGrp="1"/>
          </p:cNvSpPr>
          <p:nvPr>
            <p:ph type="title" hasCustomPrompt="1"/>
          </p:nvPr>
        </p:nvSpPr>
        <p:spPr/>
        <p:txBody>
          <a:bodyPr/>
          <a:lstStyle/>
          <a:p>
            <a:r>
              <a:rPr lang="en-US"/>
              <a:t>Main-title, click to edit Master title style</a:t>
            </a:r>
          </a:p>
        </p:txBody>
      </p:sp>
      <p:sp>
        <p:nvSpPr>
          <p:cNvPr id="3" name="Content Placeholder 2">
            <a:extLst>
              <a:ext uri="{FF2B5EF4-FFF2-40B4-BE49-F238E27FC236}">
                <a16:creationId xmlns:a16="http://schemas.microsoft.com/office/drawing/2014/main" id="{64AC258D-553F-37E2-2838-5EF6797BA597}"/>
              </a:ext>
            </a:extLst>
          </p:cNvPr>
          <p:cNvSpPr>
            <a:spLocks noGrp="1"/>
          </p:cNvSpPr>
          <p:nvPr>
            <p:ph sz="half" idx="1" hasCustomPrompt="1"/>
          </p:nvPr>
        </p:nvSpPr>
        <p:spPr>
          <a:xfrm>
            <a:off x="428626" y="1524001"/>
            <a:ext cx="8451850" cy="4642040"/>
          </a:xfrm>
        </p:spPr>
        <p:txBody>
          <a:bodyPr/>
          <a:lstStyle>
            <a:lvl1pPr>
              <a:defRPr/>
            </a:lvl1pPr>
            <a:lvl2pPr>
              <a:defRPr/>
            </a:lvl2pPr>
            <a:lvl3pPr>
              <a:defRPr/>
            </a:lvl3pPr>
            <a:lvl4pPr>
              <a:defRPr/>
            </a:lvl4pPr>
            <a:lvl5pPr>
              <a:defRPr/>
            </a:lvl5pPr>
            <a:lvl6pPr>
              <a:defRPr/>
            </a:lvl6pPr>
          </a:lstStyle>
          <a:p>
            <a:pPr lvl="0"/>
            <a:r>
              <a:rPr lang="en-US" dirty="0"/>
              <a:t>Intro text, click to edit Master text styles</a:t>
            </a:r>
          </a:p>
          <a:p>
            <a:pPr lvl="1"/>
            <a:r>
              <a:rPr lang="en-US" dirty="0"/>
              <a:t>Sub-title </a:t>
            </a:r>
            <a:r>
              <a:rPr lang="en-US" spc="-100" dirty="0">
                <a:sym typeface="Wingdings 3" panose="05040102010807070707" pitchFamily="18" charset="2"/>
              </a:rPr>
              <a:t></a:t>
            </a:r>
            <a:endParaRPr lang="en-US" dirty="0"/>
          </a:p>
          <a:p>
            <a:pPr lvl="2"/>
            <a:r>
              <a:rPr lang="en-US" dirty="0"/>
              <a:t>Body text </a:t>
            </a:r>
            <a:r>
              <a:rPr lang="en-US" spc="-100" dirty="0">
                <a:sym typeface="Wingdings 3" panose="05040102010807070707" pitchFamily="18" charset="2"/>
              </a:rPr>
              <a:t></a:t>
            </a:r>
            <a:endParaRPr lang="en-US" dirty="0"/>
          </a:p>
          <a:p>
            <a:pPr lvl="3"/>
            <a:r>
              <a:rPr lang="en-US" dirty="0"/>
              <a:t>First level bullet </a:t>
            </a:r>
            <a:r>
              <a:rPr lang="en-US" spc="-100" dirty="0">
                <a:sym typeface="Wingdings 3" panose="05040102010807070707" pitchFamily="18" charset="2"/>
              </a:rPr>
              <a:t></a:t>
            </a:r>
            <a:endParaRPr lang="en-US" dirty="0"/>
          </a:p>
          <a:p>
            <a:pPr lvl="4"/>
            <a:r>
              <a:rPr lang="en-US" dirty="0"/>
              <a:t>Second level bullet </a:t>
            </a:r>
            <a:r>
              <a:rPr lang="en-US" spc="-100" dirty="0">
                <a:sym typeface="Wingdings 3" panose="05040102010807070707" pitchFamily="18" charset="2"/>
              </a:rPr>
              <a:t></a:t>
            </a:r>
            <a:endParaRPr lang="en-US" dirty="0"/>
          </a:p>
          <a:p>
            <a:pPr lvl="5"/>
            <a:r>
              <a:rPr lang="en-US" dirty="0"/>
              <a:t>Third level bullet </a:t>
            </a:r>
            <a:r>
              <a:rPr lang="en-US" spc="-100" dirty="0">
                <a:sym typeface="Wingdings 3" panose="05040102010807070707" pitchFamily="18" charset="2"/>
              </a:rPr>
              <a:t></a:t>
            </a:r>
            <a:endParaRPr lang="en-US" dirty="0"/>
          </a:p>
        </p:txBody>
      </p:sp>
      <p:sp>
        <p:nvSpPr>
          <p:cNvPr id="6" name="Footer Placeholder 5">
            <a:extLst>
              <a:ext uri="{FF2B5EF4-FFF2-40B4-BE49-F238E27FC236}">
                <a16:creationId xmlns:a16="http://schemas.microsoft.com/office/drawing/2014/main" id="{0D94D6FE-25A9-7DCF-CED5-6DA24A4EFE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34408-D860-3FF7-77FB-A0F5DFCB554F}"/>
              </a:ext>
            </a:extLst>
          </p:cNvPr>
          <p:cNvSpPr>
            <a:spLocks noGrp="1"/>
          </p:cNvSpPr>
          <p:nvPr>
            <p:ph type="sldNum" sz="quarter" idx="12"/>
          </p:nvPr>
        </p:nvSpPr>
        <p:spPr/>
        <p:txBody>
          <a:bodyPr/>
          <a:lstStyle/>
          <a:p>
            <a:fld id="{AEAD572E-2F50-43BC-A5A3-42ECFACCA1CC}" type="slidenum">
              <a:rPr lang="en-US" smtClean="0"/>
              <a:t>‹N°›</a:t>
            </a:fld>
            <a:endParaRPr lang="en-US"/>
          </a:p>
        </p:txBody>
      </p:sp>
    </p:spTree>
    <p:extLst>
      <p:ext uri="{BB962C8B-B14F-4D97-AF65-F5344CB8AC3E}">
        <p14:creationId xmlns:p14="http://schemas.microsoft.com/office/powerpoint/2010/main" val="73558620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Text_2-Column_Subhea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1C77-4B6D-4D44-1483-2E5BBC868630}"/>
              </a:ext>
            </a:extLst>
          </p:cNvPr>
          <p:cNvSpPr>
            <a:spLocks noGrp="1"/>
          </p:cNvSpPr>
          <p:nvPr>
            <p:ph type="title" hasCustomPrompt="1"/>
          </p:nvPr>
        </p:nvSpPr>
        <p:spPr/>
        <p:txBody>
          <a:bodyPr/>
          <a:lstStyle/>
          <a:p>
            <a:r>
              <a:rPr lang="en-US"/>
              <a:t>Main-title, click to edit Master title style</a:t>
            </a:r>
          </a:p>
        </p:txBody>
      </p:sp>
      <p:sp>
        <p:nvSpPr>
          <p:cNvPr id="3" name="Content Placeholder 2">
            <a:extLst>
              <a:ext uri="{FF2B5EF4-FFF2-40B4-BE49-F238E27FC236}">
                <a16:creationId xmlns:a16="http://schemas.microsoft.com/office/drawing/2014/main" id="{64AC258D-553F-37E2-2838-5EF6797BA597}"/>
              </a:ext>
            </a:extLst>
          </p:cNvPr>
          <p:cNvSpPr>
            <a:spLocks noGrp="1"/>
          </p:cNvSpPr>
          <p:nvPr>
            <p:ph sz="half" idx="1" hasCustomPrompt="1"/>
          </p:nvPr>
        </p:nvSpPr>
        <p:spPr>
          <a:xfrm>
            <a:off x="428626" y="2030224"/>
            <a:ext cx="5548313" cy="4146739"/>
          </a:xfrm>
        </p:spPr>
        <p:txBody>
          <a:bodyPr/>
          <a:lstStyle>
            <a:lvl1pPr>
              <a:defRPr/>
            </a:lvl1pPr>
            <a:lvl2pPr>
              <a:defRPr/>
            </a:lvl2pPr>
            <a:lvl3pPr>
              <a:defRPr/>
            </a:lvl3pPr>
            <a:lvl4pPr>
              <a:defRPr/>
            </a:lvl4pPr>
            <a:lvl5pPr>
              <a:defRPr/>
            </a:lvl5pPr>
            <a:lvl6pPr>
              <a:defRPr/>
            </a:lvl6pPr>
          </a:lstStyle>
          <a:p>
            <a:pPr lvl="0"/>
            <a:r>
              <a:rPr lang="en-US"/>
              <a:t>Intro text, click to edit Master text styles</a:t>
            </a:r>
          </a:p>
          <a:p>
            <a:pPr lvl="1"/>
            <a:r>
              <a:rPr lang="en-US"/>
              <a:t>Sub-title </a:t>
            </a:r>
            <a:r>
              <a:rPr lang="en-US" spc="-100">
                <a:sym typeface="Wingdings 3" panose="05040102010807070707" pitchFamily="18" charset="2"/>
              </a:rPr>
              <a:t></a:t>
            </a:r>
            <a:endParaRPr lang="en-US"/>
          </a:p>
          <a:p>
            <a:pPr lvl="2"/>
            <a:r>
              <a:rPr lang="en-US"/>
              <a:t>Body text </a:t>
            </a:r>
            <a:r>
              <a:rPr lang="en-US" spc="-100">
                <a:sym typeface="Wingdings 3" panose="05040102010807070707" pitchFamily="18" charset="2"/>
              </a:rPr>
              <a:t></a:t>
            </a:r>
            <a:endParaRPr lang="en-US"/>
          </a:p>
          <a:p>
            <a:pPr lvl="3"/>
            <a:r>
              <a:rPr lang="en-US"/>
              <a:t>First level bullet </a:t>
            </a:r>
            <a:r>
              <a:rPr lang="en-US" spc="-100">
                <a:sym typeface="Wingdings 3" panose="05040102010807070707" pitchFamily="18" charset="2"/>
              </a:rPr>
              <a:t></a:t>
            </a:r>
            <a:endParaRPr lang="en-US"/>
          </a:p>
          <a:p>
            <a:pPr lvl="4"/>
            <a:r>
              <a:rPr lang="en-US"/>
              <a:t>Second level bullet </a:t>
            </a:r>
            <a:r>
              <a:rPr lang="en-US" spc="-100">
                <a:sym typeface="Wingdings 3" panose="05040102010807070707" pitchFamily="18" charset="2"/>
              </a:rPr>
              <a:t></a:t>
            </a:r>
            <a:endParaRPr lang="en-US"/>
          </a:p>
          <a:p>
            <a:pPr lvl="5"/>
            <a:r>
              <a:rPr lang="en-US"/>
              <a:t>Third level bullet </a:t>
            </a:r>
            <a:r>
              <a:rPr lang="en-US" spc="-100">
                <a:sym typeface="Wingdings 3" panose="05040102010807070707" pitchFamily="18" charset="2"/>
              </a:rPr>
              <a:t></a:t>
            </a:r>
            <a:endParaRPr lang="en-US"/>
          </a:p>
        </p:txBody>
      </p:sp>
      <p:sp>
        <p:nvSpPr>
          <p:cNvPr id="4" name="Content Placeholder 3">
            <a:extLst>
              <a:ext uri="{FF2B5EF4-FFF2-40B4-BE49-F238E27FC236}">
                <a16:creationId xmlns:a16="http://schemas.microsoft.com/office/drawing/2014/main" id="{2ED6F602-9C62-9FD9-5EC9-4C28948CAF86}"/>
              </a:ext>
            </a:extLst>
          </p:cNvPr>
          <p:cNvSpPr>
            <a:spLocks noGrp="1"/>
          </p:cNvSpPr>
          <p:nvPr>
            <p:ph sz="half" idx="2" hasCustomPrompt="1"/>
          </p:nvPr>
        </p:nvSpPr>
        <p:spPr>
          <a:xfrm>
            <a:off x="6213475" y="2030223"/>
            <a:ext cx="5548313" cy="4146740"/>
          </a:xfrm>
        </p:spPr>
        <p:txBody>
          <a:bodyPr/>
          <a:lstStyle>
            <a:lvl1pPr>
              <a:defRPr/>
            </a:lvl1pPr>
            <a:lvl2pPr>
              <a:defRPr/>
            </a:lvl2pPr>
            <a:lvl3pPr>
              <a:defRPr/>
            </a:lvl3pPr>
            <a:lvl4pPr>
              <a:defRPr/>
            </a:lvl4pPr>
            <a:lvl5pPr>
              <a:defRPr/>
            </a:lvl5pPr>
            <a:lvl6pPr>
              <a:defRPr/>
            </a:lvl6pPr>
          </a:lstStyle>
          <a:p>
            <a:pPr lvl="0"/>
            <a:r>
              <a:rPr lang="en-US"/>
              <a:t>Intro text, click to edit Master text styles</a:t>
            </a:r>
          </a:p>
          <a:p>
            <a:pPr lvl="1"/>
            <a:r>
              <a:rPr lang="en-US"/>
              <a:t>Sub-title </a:t>
            </a:r>
            <a:r>
              <a:rPr lang="en-US" spc="-100">
                <a:sym typeface="Wingdings 3" panose="05040102010807070707" pitchFamily="18" charset="2"/>
              </a:rPr>
              <a:t></a:t>
            </a:r>
            <a:endParaRPr lang="en-US"/>
          </a:p>
          <a:p>
            <a:pPr lvl="2"/>
            <a:r>
              <a:rPr lang="en-US"/>
              <a:t>Body text </a:t>
            </a:r>
            <a:r>
              <a:rPr lang="en-US" spc="-100">
                <a:sym typeface="Wingdings 3" panose="05040102010807070707" pitchFamily="18" charset="2"/>
              </a:rPr>
              <a:t></a:t>
            </a:r>
            <a:endParaRPr lang="en-US"/>
          </a:p>
          <a:p>
            <a:pPr lvl="3"/>
            <a:r>
              <a:rPr lang="en-US"/>
              <a:t>First level bullet </a:t>
            </a:r>
            <a:r>
              <a:rPr lang="en-US" spc="-100">
                <a:sym typeface="Wingdings 3" panose="05040102010807070707" pitchFamily="18" charset="2"/>
              </a:rPr>
              <a:t></a:t>
            </a:r>
            <a:endParaRPr lang="en-US"/>
          </a:p>
          <a:p>
            <a:pPr lvl="4"/>
            <a:r>
              <a:rPr lang="en-US"/>
              <a:t>Second level bullet </a:t>
            </a:r>
            <a:r>
              <a:rPr lang="en-US" spc="-100">
                <a:sym typeface="Wingdings 3" panose="05040102010807070707" pitchFamily="18" charset="2"/>
              </a:rPr>
              <a:t></a:t>
            </a:r>
            <a:endParaRPr lang="en-US"/>
          </a:p>
          <a:p>
            <a:pPr lvl="5"/>
            <a:r>
              <a:rPr lang="en-US"/>
              <a:t>Third level bullet </a:t>
            </a:r>
            <a:r>
              <a:rPr lang="en-US" spc="-100">
                <a:sym typeface="Wingdings 3" panose="05040102010807070707" pitchFamily="18" charset="2"/>
              </a:rPr>
              <a:t></a:t>
            </a:r>
            <a:endParaRPr lang="en-US"/>
          </a:p>
        </p:txBody>
      </p:sp>
      <p:sp>
        <p:nvSpPr>
          <p:cNvPr id="6" name="Footer Placeholder 5">
            <a:extLst>
              <a:ext uri="{FF2B5EF4-FFF2-40B4-BE49-F238E27FC236}">
                <a16:creationId xmlns:a16="http://schemas.microsoft.com/office/drawing/2014/main" id="{0D94D6FE-25A9-7DCF-CED5-6DA24A4EFE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34408-D860-3FF7-77FB-A0F5DFCB554F}"/>
              </a:ext>
            </a:extLst>
          </p:cNvPr>
          <p:cNvSpPr>
            <a:spLocks noGrp="1"/>
          </p:cNvSpPr>
          <p:nvPr>
            <p:ph type="sldNum" sz="quarter" idx="12"/>
          </p:nvPr>
        </p:nvSpPr>
        <p:spPr/>
        <p:txBody>
          <a:bodyPr/>
          <a:lstStyle/>
          <a:p>
            <a:fld id="{AEAD572E-2F50-43BC-A5A3-42ECFACCA1CC}" type="slidenum">
              <a:rPr lang="en-US" smtClean="0"/>
              <a:t>‹N°›</a:t>
            </a:fld>
            <a:endParaRPr lang="en-US"/>
          </a:p>
        </p:txBody>
      </p:sp>
      <p:sp>
        <p:nvSpPr>
          <p:cNvPr id="14" name="Text Placeholder 7">
            <a:extLst>
              <a:ext uri="{FF2B5EF4-FFF2-40B4-BE49-F238E27FC236}">
                <a16:creationId xmlns:a16="http://schemas.microsoft.com/office/drawing/2014/main" id="{7B36D209-7146-A2F2-DAD6-99DD12E9EB27}"/>
              </a:ext>
            </a:extLst>
          </p:cNvPr>
          <p:cNvSpPr>
            <a:spLocks noGrp="1"/>
          </p:cNvSpPr>
          <p:nvPr>
            <p:ph type="body" sz="quarter" idx="13" hasCustomPrompt="1"/>
          </p:nvPr>
        </p:nvSpPr>
        <p:spPr>
          <a:xfrm>
            <a:off x="428625" y="1470714"/>
            <a:ext cx="11333163" cy="454003"/>
          </a:xfrm>
        </p:spPr>
        <p:txBody>
          <a:bodyPr/>
          <a:lstStyle>
            <a:lvl1pPr marL="0" indent="0">
              <a:buNone/>
              <a:defRPr sz="1200">
                <a:solidFill>
                  <a:schemeClr val="accent4"/>
                </a:solidFill>
              </a:defRPr>
            </a:lvl1pPr>
            <a:lvl2pPr marL="228611" indent="0">
              <a:buNone/>
              <a:defRPr/>
            </a:lvl2pPr>
          </a:lstStyle>
          <a:p>
            <a:pPr lvl="0"/>
            <a:r>
              <a:rPr lang="en-US"/>
              <a:t>Sub-title, click to edit Master text styles</a:t>
            </a:r>
          </a:p>
        </p:txBody>
      </p:sp>
    </p:spTree>
    <p:extLst>
      <p:ext uri="{BB962C8B-B14F-4D97-AF65-F5344CB8AC3E}">
        <p14:creationId xmlns:p14="http://schemas.microsoft.com/office/powerpoint/2010/main" val="162686493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Text_2-Colum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1C77-4B6D-4D44-1483-2E5BBC868630}"/>
              </a:ext>
            </a:extLst>
          </p:cNvPr>
          <p:cNvSpPr>
            <a:spLocks noGrp="1"/>
          </p:cNvSpPr>
          <p:nvPr>
            <p:ph type="title" hasCustomPrompt="1"/>
          </p:nvPr>
        </p:nvSpPr>
        <p:spPr/>
        <p:txBody>
          <a:bodyPr/>
          <a:lstStyle/>
          <a:p>
            <a:r>
              <a:rPr lang="en-US"/>
              <a:t>Main-title, click to edit Master title style</a:t>
            </a:r>
          </a:p>
        </p:txBody>
      </p:sp>
      <p:sp>
        <p:nvSpPr>
          <p:cNvPr id="3" name="Content Placeholder 2">
            <a:extLst>
              <a:ext uri="{FF2B5EF4-FFF2-40B4-BE49-F238E27FC236}">
                <a16:creationId xmlns:a16="http://schemas.microsoft.com/office/drawing/2014/main" id="{64AC258D-553F-37E2-2838-5EF6797BA597}"/>
              </a:ext>
            </a:extLst>
          </p:cNvPr>
          <p:cNvSpPr>
            <a:spLocks noGrp="1"/>
          </p:cNvSpPr>
          <p:nvPr>
            <p:ph sz="half" idx="1" hasCustomPrompt="1"/>
          </p:nvPr>
        </p:nvSpPr>
        <p:spPr>
          <a:xfrm>
            <a:off x="428626" y="1524001"/>
            <a:ext cx="5548313" cy="4652963"/>
          </a:xfrm>
        </p:spPr>
        <p:txBody>
          <a:bodyPr/>
          <a:lstStyle>
            <a:lvl1pPr>
              <a:defRPr/>
            </a:lvl1pPr>
            <a:lvl2pPr>
              <a:defRPr/>
            </a:lvl2pPr>
            <a:lvl3pPr>
              <a:defRPr/>
            </a:lvl3pPr>
            <a:lvl4pPr>
              <a:defRPr/>
            </a:lvl4pPr>
            <a:lvl5pPr>
              <a:defRPr/>
            </a:lvl5pPr>
            <a:lvl6pPr>
              <a:defRPr/>
            </a:lvl6pPr>
          </a:lstStyle>
          <a:p>
            <a:pPr lvl="0"/>
            <a:r>
              <a:rPr lang="en-US" dirty="0"/>
              <a:t>Intro text, click to edit Master text styles</a:t>
            </a:r>
          </a:p>
          <a:p>
            <a:pPr lvl="1"/>
            <a:r>
              <a:rPr lang="en-US" dirty="0"/>
              <a:t>Sub-title </a:t>
            </a:r>
            <a:r>
              <a:rPr lang="en-US" spc="-100" dirty="0">
                <a:sym typeface="Wingdings 3" panose="05040102010807070707" pitchFamily="18" charset="2"/>
              </a:rPr>
              <a:t></a:t>
            </a:r>
            <a:endParaRPr lang="en-US" dirty="0"/>
          </a:p>
          <a:p>
            <a:pPr lvl="2"/>
            <a:r>
              <a:rPr lang="en-US" dirty="0"/>
              <a:t>Body text </a:t>
            </a:r>
            <a:r>
              <a:rPr lang="en-US" spc="-100" dirty="0">
                <a:sym typeface="Wingdings 3" panose="05040102010807070707" pitchFamily="18" charset="2"/>
              </a:rPr>
              <a:t></a:t>
            </a:r>
            <a:endParaRPr lang="en-US" dirty="0"/>
          </a:p>
          <a:p>
            <a:pPr lvl="3"/>
            <a:r>
              <a:rPr lang="en-US" dirty="0"/>
              <a:t>First level bullet </a:t>
            </a:r>
            <a:r>
              <a:rPr lang="en-US" spc="-100" dirty="0">
                <a:sym typeface="Wingdings 3" panose="05040102010807070707" pitchFamily="18" charset="2"/>
              </a:rPr>
              <a:t></a:t>
            </a:r>
            <a:endParaRPr lang="en-US" dirty="0"/>
          </a:p>
          <a:p>
            <a:pPr lvl="4"/>
            <a:r>
              <a:rPr lang="en-US" dirty="0"/>
              <a:t>Second level bullet </a:t>
            </a:r>
            <a:r>
              <a:rPr lang="en-US" spc="-100" dirty="0">
                <a:sym typeface="Wingdings 3" panose="05040102010807070707" pitchFamily="18" charset="2"/>
              </a:rPr>
              <a:t></a:t>
            </a:r>
            <a:endParaRPr lang="en-US" dirty="0"/>
          </a:p>
          <a:p>
            <a:pPr lvl="5"/>
            <a:r>
              <a:rPr lang="en-US" dirty="0"/>
              <a:t>Third level bullet </a:t>
            </a:r>
            <a:r>
              <a:rPr lang="en-US" spc="-100" dirty="0">
                <a:sym typeface="Wingdings 3" panose="05040102010807070707" pitchFamily="18" charset="2"/>
              </a:rPr>
              <a:t></a:t>
            </a:r>
            <a:endParaRPr lang="en-US" dirty="0"/>
          </a:p>
        </p:txBody>
      </p:sp>
      <p:sp>
        <p:nvSpPr>
          <p:cNvPr id="4" name="Content Placeholder 3">
            <a:extLst>
              <a:ext uri="{FF2B5EF4-FFF2-40B4-BE49-F238E27FC236}">
                <a16:creationId xmlns:a16="http://schemas.microsoft.com/office/drawing/2014/main" id="{2ED6F602-9C62-9FD9-5EC9-4C28948CAF86}"/>
              </a:ext>
            </a:extLst>
          </p:cNvPr>
          <p:cNvSpPr>
            <a:spLocks noGrp="1"/>
          </p:cNvSpPr>
          <p:nvPr>
            <p:ph sz="half" idx="2" hasCustomPrompt="1"/>
          </p:nvPr>
        </p:nvSpPr>
        <p:spPr>
          <a:xfrm>
            <a:off x="6213475" y="1524001"/>
            <a:ext cx="5548313" cy="4652963"/>
          </a:xfrm>
        </p:spPr>
        <p:txBody>
          <a:bodyPr/>
          <a:lstStyle>
            <a:lvl1pPr>
              <a:defRPr/>
            </a:lvl1pPr>
            <a:lvl2pPr>
              <a:defRPr/>
            </a:lvl2pPr>
            <a:lvl3pPr>
              <a:defRPr/>
            </a:lvl3pPr>
            <a:lvl4pPr>
              <a:defRPr/>
            </a:lvl4pPr>
            <a:lvl5pPr>
              <a:defRPr/>
            </a:lvl5pPr>
            <a:lvl6pPr>
              <a:defRPr/>
            </a:lvl6pPr>
          </a:lstStyle>
          <a:p>
            <a:pPr lvl="0"/>
            <a:r>
              <a:rPr lang="en-US"/>
              <a:t>Intro text, click to edit Master text styles</a:t>
            </a:r>
          </a:p>
          <a:p>
            <a:pPr lvl="1"/>
            <a:r>
              <a:rPr lang="en-US"/>
              <a:t>Sub-title </a:t>
            </a:r>
            <a:r>
              <a:rPr lang="en-US" spc="-100">
                <a:sym typeface="Wingdings 3" panose="05040102010807070707" pitchFamily="18" charset="2"/>
              </a:rPr>
              <a:t></a:t>
            </a:r>
            <a:endParaRPr lang="en-US"/>
          </a:p>
          <a:p>
            <a:pPr lvl="2"/>
            <a:r>
              <a:rPr lang="en-US"/>
              <a:t>Body text </a:t>
            </a:r>
            <a:r>
              <a:rPr lang="en-US" spc="-100">
                <a:sym typeface="Wingdings 3" panose="05040102010807070707" pitchFamily="18" charset="2"/>
              </a:rPr>
              <a:t></a:t>
            </a:r>
            <a:endParaRPr lang="en-US"/>
          </a:p>
          <a:p>
            <a:pPr lvl="3"/>
            <a:r>
              <a:rPr lang="en-US"/>
              <a:t>First level bullet </a:t>
            </a:r>
            <a:r>
              <a:rPr lang="en-US" spc="-100">
                <a:sym typeface="Wingdings 3" panose="05040102010807070707" pitchFamily="18" charset="2"/>
              </a:rPr>
              <a:t></a:t>
            </a:r>
            <a:endParaRPr lang="en-US"/>
          </a:p>
          <a:p>
            <a:pPr lvl="4"/>
            <a:r>
              <a:rPr lang="en-US"/>
              <a:t>Second level bullet </a:t>
            </a:r>
            <a:r>
              <a:rPr lang="en-US" spc="-100">
                <a:sym typeface="Wingdings 3" panose="05040102010807070707" pitchFamily="18" charset="2"/>
              </a:rPr>
              <a:t></a:t>
            </a:r>
            <a:endParaRPr lang="en-US"/>
          </a:p>
          <a:p>
            <a:pPr lvl="5"/>
            <a:r>
              <a:rPr lang="en-US"/>
              <a:t>Third level bullet </a:t>
            </a:r>
            <a:r>
              <a:rPr lang="en-US" spc="-100">
                <a:sym typeface="Wingdings 3" panose="05040102010807070707" pitchFamily="18" charset="2"/>
              </a:rPr>
              <a:t></a:t>
            </a:r>
            <a:endParaRPr lang="en-US"/>
          </a:p>
        </p:txBody>
      </p:sp>
      <p:sp>
        <p:nvSpPr>
          <p:cNvPr id="6" name="Footer Placeholder 5">
            <a:extLst>
              <a:ext uri="{FF2B5EF4-FFF2-40B4-BE49-F238E27FC236}">
                <a16:creationId xmlns:a16="http://schemas.microsoft.com/office/drawing/2014/main" id="{0D94D6FE-25A9-7DCF-CED5-6DA24A4EFE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34408-D860-3FF7-77FB-A0F5DFCB554F}"/>
              </a:ext>
            </a:extLst>
          </p:cNvPr>
          <p:cNvSpPr>
            <a:spLocks noGrp="1"/>
          </p:cNvSpPr>
          <p:nvPr>
            <p:ph type="sldNum" sz="quarter" idx="12"/>
          </p:nvPr>
        </p:nvSpPr>
        <p:spPr/>
        <p:txBody>
          <a:bodyPr/>
          <a:lstStyle/>
          <a:p>
            <a:fld id="{AEAD572E-2F50-43BC-A5A3-42ECFACCA1CC}" type="slidenum">
              <a:rPr lang="en-US" smtClean="0"/>
              <a:t>‹N°›</a:t>
            </a:fld>
            <a:endParaRPr lang="en-US"/>
          </a:p>
        </p:txBody>
      </p:sp>
    </p:spTree>
    <p:extLst>
      <p:ext uri="{BB962C8B-B14F-4D97-AF65-F5344CB8AC3E}">
        <p14:creationId xmlns:p14="http://schemas.microsoft.com/office/powerpoint/2010/main" val="23045715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Text_3-Column_Subhea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1C77-4B6D-4D44-1483-2E5BBC868630}"/>
              </a:ext>
            </a:extLst>
          </p:cNvPr>
          <p:cNvSpPr>
            <a:spLocks noGrp="1"/>
          </p:cNvSpPr>
          <p:nvPr>
            <p:ph type="title" hasCustomPrompt="1"/>
          </p:nvPr>
        </p:nvSpPr>
        <p:spPr/>
        <p:txBody>
          <a:bodyPr/>
          <a:lstStyle/>
          <a:p>
            <a:r>
              <a:rPr lang="en-US"/>
              <a:t>Main-title, click to edit Master title style</a:t>
            </a:r>
          </a:p>
        </p:txBody>
      </p:sp>
      <p:sp>
        <p:nvSpPr>
          <p:cNvPr id="3" name="Content Placeholder 2">
            <a:extLst>
              <a:ext uri="{FF2B5EF4-FFF2-40B4-BE49-F238E27FC236}">
                <a16:creationId xmlns:a16="http://schemas.microsoft.com/office/drawing/2014/main" id="{64AC258D-553F-37E2-2838-5EF6797BA597}"/>
              </a:ext>
            </a:extLst>
          </p:cNvPr>
          <p:cNvSpPr>
            <a:spLocks noGrp="1"/>
          </p:cNvSpPr>
          <p:nvPr>
            <p:ph sz="half" idx="1" hasCustomPrompt="1"/>
          </p:nvPr>
        </p:nvSpPr>
        <p:spPr>
          <a:xfrm>
            <a:off x="428626" y="2030224"/>
            <a:ext cx="3619500" cy="4146739"/>
          </a:xfrm>
        </p:spPr>
        <p:txBody>
          <a:bodyPr/>
          <a:lstStyle>
            <a:lvl1pPr>
              <a:defRPr/>
            </a:lvl1pPr>
            <a:lvl2pPr>
              <a:defRPr/>
            </a:lvl2pPr>
            <a:lvl3pPr>
              <a:defRPr/>
            </a:lvl3pPr>
            <a:lvl4pPr>
              <a:defRPr/>
            </a:lvl4pPr>
            <a:lvl5pPr>
              <a:defRPr/>
            </a:lvl5pPr>
          </a:lstStyle>
          <a:p>
            <a:pPr lvl="0"/>
            <a:r>
              <a:rPr lang="en-US"/>
              <a:t>Intro text, click to edit Master text styles</a:t>
            </a:r>
          </a:p>
          <a:p>
            <a:pPr lvl="1"/>
            <a:r>
              <a:rPr lang="en-US"/>
              <a:t>Sub-title </a:t>
            </a:r>
            <a:r>
              <a:rPr lang="en-US" spc="-100">
                <a:sym typeface="Wingdings 3" panose="05040102010807070707" pitchFamily="18" charset="2"/>
              </a:rPr>
              <a:t></a:t>
            </a:r>
            <a:endParaRPr lang="en-US"/>
          </a:p>
          <a:p>
            <a:pPr lvl="2"/>
            <a:r>
              <a:rPr lang="en-US"/>
              <a:t>Body text </a:t>
            </a:r>
            <a:r>
              <a:rPr lang="en-US" spc="-100">
                <a:sym typeface="Wingdings 3" panose="05040102010807070707" pitchFamily="18" charset="2"/>
              </a:rPr>
              <a:t></a:t>
            </a:r>
            <a:endParaRPr lang="en-US"/>
          </a:p>
          <a:p>
            <a:pPr lvl="3"/>
            <a:r>
              <a:rPr lang="en-US"/>
              <a:t>First level bullet </a:t>
            </a:r>
            <a:r>
              <a:rPr lang="en-US" spc="-100">
                <a:sym typeface="Wingdings 3" panose="05040102010807070707" pitchFamily="18" charset="2"/>
              </a:rPr>
              <a:t></a:t>
            </a:r>
            <a:endParaRPr lang="en-US"/>
          </a:p>
          <a:p>
            <a:pPr lvl="4"/>
            <a:r>
              <a:rPr lang="en-US"/>
              <a:t>Second level bullet </a:t>
            </a:r>
            <a:r>
              <a:rPr lang="en-US" spc="-100">
                <a:sym typeface="Wingdings 3" panose="05040102010807070707" pitchFamily="18" charset="2"/>
              </a:rPr>
              <a:t></a:t>
            </a:r>
            <a:endParaRPr lang="en-US"/>
          </a:p>
        </p:txBody>
      </p:sp>
      <p:sp>
        <p:nvSpPr>
          <p:cNvPr id="4" name="Content Placeholder 3">
            <a:extLst>
              <a:ext uri="{FF2B5EF4-FFF2-40B4-BE49-F238E27FC236}">
                <a16:creationId xmlns:a16="http://schemas.microsoft.com/office/drawing/2014/main" id="{2ED6F602-9C62-9FD9-5EC9-4C28948CAF86}"/>
              </a:ext>
            </a:extLst>
          </p:cNvPr>
          <p:cNvSpPr>
            <a:spLocks noGrp="1"/>
          </p:cNvSpPr>
          <p:nvPr>
            <p:ph sz="half" idx="2" hasCustomPrompt="1"/>
          </p:nvPr>
        </p:nvSpPr>
        <p:spPr>
          <a:xfrm>
            <a:off x="4286251" y="2030223"/>
            <a:ext cx="3617913" cy="4146740"/>
          </a:xfrm>
        </p:spPr>
        <p:txBody>
          <a:bodyPr/>
          <a:lstStyle>
            <a:lvl1pPr>
              <a:defRPr/>
            </a:lvl1pPr>
            <a:lvl2pPr>
              <a:defRPr/>
            </a:lvl2pPr>
            <a:lvl3pPr>
              <a:defRPr/>
            </a:lvl3pPr>
            <a:lvl4pPr>
              <a:defRPr/>
            </a:lvl4pPr>
            <a:lvl5pPr>
              <a:defRPr/>
            </a:lvl5pPr>
          </a:lstStyle>
          <a:p>
            <a:pPr lvl="0"/>
            <a:r>
              <a:rPr lang="en-US"/>
              <a:t>Intro text, click to edit Master text styles</a:t>
            </a:r>
          </a:p>
          <a:p>
            <a:pPr lvl="1"/>
            <a:r>
              <a:rPr lang="en-US"/>
              <a:t>Sub-title </a:t>
            </a:r>
            <a:r>
              <a:rPr lang="en-US" spc="-100">
                <a:sym typeface="Wingdings 3" panose="05040102010807070707" pitchFamily="18" charset="2"/>
              </a:rPr>
              <a:t></a:t>
            </a:r>
            <a:endParaRPr lang="en-US"/>
          </a:p>
          <a:p>
            <a:pPr lvl="2"/>
            <a:r>
              <a:rPr lang="en-US"/>
              <a:t>Body text </a:t>
            </a:r>
            <a:r>
              <a:rPr lang="en-US" spc="-100">
                <a:sym typeface="Wingdings 3" panose="05040102010807070707" pitchFamily="18" charset="2"/>
              </a:rPr>
              <a:t></a:t>
            </a:r>
            <a:endParaRPr lang="en-US"/>
          </a:p>
          <a:p>
            <a:pPr lvl="3"/>
            <a:r>
              <a:rPr lang="en-US"/>
              <a:t>First level bullet </a:t>
            </a:r>
            <a:r>
              <a:rPr lang="en-US" spc="-100">
                <a:sym typeface="Wingdings 3" panose="05040102010807070707" pitchFamily="18" charset="2"/>
              </a:rPr>
              <a:t></a:t>
            </a:r>
            <a:endParaRPr lang="en-US"/>
          </a:p>
          <a:p>
            <a:pPr lvl="4"/>
            <a:r>
              <a:rPr lang="en-US"/>
              <a:t>Second level bullet </a:t>
            </a:r>
            <a:r>
              <a:rPr lang="en-US" spc="-100">
                <a:sym typeface="Wingdings 3" panose="05040102010807070707" pitchFamily="18" charset="2"/>
              </a:rPr>
              <a:t></a:t>
            </a:r>
            <a:endParaRPr lang="en-US"/>
          </a:p>
        </p:txBody>
      </p:sp>
      <p:sp>
        <p:nvSpPr>
          <p:cNvPr id="6" name="Footer Placeholder 5">
            <a:extLst>
              <a:ext uri="{FF2B5EF4-FFF2-40B4-BE49-F238E27FC236}">
                <a16:creationId xmlns:a16="http://schemas.microsoft.com/office/drawing/2014/main" id="{0D94D6FE-25A9-7DCF-CED5-6DA24A4EFE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34408-D860-3FF7-77FB-A0F5DFCB554F}"/>
              </a:ext>
            </a:extLst>
          </p:cNvPr>
          <p:cNvSpPr>
            <a:spLocks noGrp="1"/>
          </p:cNvSpPr>
          <p:nvPr>
            <p:ph type="sldNum" sz="quarter" idx="12"/>
          </p:nvPr>
        </p:nvSpPr>
        <p:spPr/>
        <p:txBody>
          <a:bodyPr/>
          <a:lstStyle/>
          <a:p>
            <a:fld id="{AEAD572E-2F50-43BC-A5A3-42ECFACCA1CC}" type="slidenum">
              <a:rPr lang="en-US" smtClean="0"/>
              <a:t>‹N°›</a:t>
            </a:fld>
            <a:endParaRPr lang="en-US"/>
          </a:p>
        </p:txBody>
      </p:sp>
      <p:sp>
        <p:nvSpPr>
          <p:cNvPr id="10" name="Content Placeholder 3">
            <a:extLst>
              <a:ext uri="{FF2B5EF4-FFF2-40B4-BE49-F238E27FC236}">
                <a16:creationId xmlns:a16="http://schemas.microsoft.com/office/drawing/2014/main" id="{6210CDC5-31E5-7B8F-3799-CA2BD3DE9630}"/>
              </a:ext>
            </a:extLst>
          </p:cNvPr>
          <p:cNvSpPr>
            <a:spLocks noGrp="1"/>
          </p:cNvSpPr>
          <p:nvPr>
            <p:ph sz="half" idx="13" hasCustomPrompt="1"/>
          </p:nvPr>
        </p:nvSpPr>
        <p:spPr>
          <a:xfrm>
            <a:off x="8142288" y="2018045"/>
            <a:ext cx="3617913" cy="4146740"/>
          </a:xfrm>
        </p:spPr>
        <p:txBody>
          <a:bodyPr/>
          <a:lstStyle>
            <a:lvl1pPr>
              <a:defRPr/>
            </a:lvl1pPr>
            <a:lvl2pPr>
              <a:defRPr/>
            </a:lvl2pPr>
            <a:lvl3pPr>
              <a:defRPr/>
            </a:lvl3pPr>
            <a:lvl4pPr>
              <a:defRPr/>
            </a:lvl4pPr>
            <a:lvl5pPr>
              <a:defRPr/>
            </a:lvl5pPr>
          </a:lstStyle>
          <a:p>
            <a:pPr lvl="0"/>
            <a:r>
              <a:rPr lang="en-US"/>
              <a:t>Intro text , click to edit Master text styles</a:t>
            </a:r>
          </a:p>
          <a:p>
            <a:pPr lvl="1"/>
            <a:r>
              <a:rPr lang="en-US"/>
              <a:t>Sub-title </a:t>
            </a:r>
            <a:r>
              <a:rPr lang="en-US" spc="-100">
                <a:sym typeface="Wingdings 3" panose="05040102010807070707" pitchFamily="18" charset="2"/>
              </a:rPr>
              <a:t></a:t>
            </a:r>
            <a:endParaRPr lang="en-US"/>
          </a:p>
          <a:p>
            <a:pPr lvl="2"/>
            <a:r>
              <a:rPr lang="en-US"/>
              <a:t>Body text </a:t>
            </a:r>
            <a:r>
              <a:rPr lang="en-US" spc="-100">
                <a:sym typeface="Wingdings 3" panose="05040102010807070707" pitchFamily="18" charset="2"/>
              </a:rPr>
              <a:t></a:t>
            </a:r>
            <a:endParaRPr lang="en-US"/>
          </a:p>
          <a:p>
            <a:pPr lvl="3"/>
            <a:r>
              <a:rPr lang="en-US"/>
              <a:t>First level bullet </a:t>
            </a:r>
            <a:r>
              <a:rPr lang="en-US" spc="-100">
                <a:sym typeface="Wingdings 3" panose="05040102010807070707" pitchFamily="18" charset="2"/>
              </a:rPr>
              <a:t></a:t>
            </a:r>
            <a:endParaRPr lang="en-US"/>
          </a:p>
          <a:p>
            <a:pPr lvl="4"/>
            <a:r>
              <a:rPr lang="en-US"/>
              <a:t>Second level bullet </a:t>
            </a:r>
            <a:r>
              <a:rPr lang="en-US" spc="-100">
                <a:sym typeface="Wingdings 3" panose="05040102010807070707" pitchFamily="18" charset="2"/>
              </a:rPr>
              <a:t></a:t>
            </a:r>
            <a:endParaRPr lang="en-US"/>
          </a:p>
        </p:txBody>
      </p:sp>
      <p:sp>
        <p:nvSpPr>
          <p:cNvPr id="11" name="Text Placeholder 7">
            <a:extLst>
              <a:ext uri="{FF2B5EF4-FFF2-40B4-BE49-F238E27FC236}">
                <a16:creationId xmlns:a16="http://schemas.microsoft.com/office/drawing/2014/main" id="{5C000358-7B4B-15BB-0749-C50C48DADEB5}"/>
              </a:ext>
            </a:extLst>
          </p:cNvPr>
          <p:cNvSpPr>
            <a:spLocks noGrp="1"/>
          </p:cNvSpPr>
          <p:nvPr>
            <p:ph type="body" sz="quarter" idx="14" hasCustomPrompt="1"/>
          </p:nvPr>
        </p:nvSpPr>
        <p:spPr>
          <a:xfrm>
            <a:off x="428625" y="1470714"/>
            <a:ext cx="11333163" cy="454003"/>
          </a:xfrm>
        </p:spPr>
        <p:txBody>
          <a:bodyPr/>
          <a:lstStyle>
            <a:lvl1pPr marL="0" indent="0">
              <a:buNone/>
              <a:defRPr sz="1200">
                <a:solidFill>
                  <a:schemeClr val="accent4"/>
                </a:solidFill>
              </a:defRPr>
            </a:lvl1pPr>
            <a:lvl2pPr marL="228611" indent="0">
              <a:buNone/>
              <a:defRPr/>
            </a:lvl2pPr>
          </a:lstStyle>
          <a:p>
            <a:pPr lvl="0"/>
            <a:r>
              <a:rPr lang="en-US"/>
              <a:t>Sub-title, Click to edit Master text styles</a:t>
            </a:r>
          </a:p>
        </p:txBody>
      </p:sp>
    </p:spTree>
    <p:extLst>
      <p:ext uri="{BB962C8B-B14F-4D97-AF65-F5344CB8AC3E}">
        <p14:creationId xmlns:p14="http://schemas.microsoft.com/office/powerpoint/2010/main" val="408351994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Video">
    <p:bg>
      <p:bgPr>
        <a:solidFill>
          <a:srgbClr val="04080E"/>
        </a:solidFill>
        <a:effectLst/>
      </p:bgPr>
    </p:bg>
    <p:spTree>
      <p:nvGrpSpPr>
        <p:cNvPr id="1" name=""/>
        <p:cNvGrpSpPr/>
        <p:nvPr/>
      </p:nvGrpSpPr>
      <p:grpSpPr>
        <a:xfrm>
          <a:off x="0" y="0"/>
          <a:ext cx="0" cy="0"/>
          <a:chOff x="0" y="0"/>
          <a:chExt cx="0" cy="0"/>
        </a:xfrm>
      </p:grpSpPr>
      <p:pic>
        <p:nvPicPr>
          <p:cNvPr id="9" name="Picture 8" descr="A close up of a blue background&#10;&#10;Description automatically generated">
            <a:extLst>
              <a:ext uri="{FF2B5EF4-FFF2-40B4-BE49-F238E27FC236}">
                <a16:creationId xmlns:a16="http://schemas.microsoft.com/office/drawing/2014/main" id="{6CAA7036-17C3-6D70-B81A-137D24DE965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57861" y="90106"/>
            <a:ext cx="11754160" cy="6672690"/>
          </a:xfrm>
          <a:prstGeom prst="rect">
            <a:avLst/>
          </a:prstGeom>
        </p:spPr>
      </p:pic>
      <p:sp>
        <p:nvSpPr>
          <p:cNvPr id="10" name="Footer Placeholder 9">
            <a:extLst>
              <a:ext uri="{FF2B5EF4-FFF2-40B4-BE49-F238E27FC236}">
                <a16:creationId xmlns:a16="http://schemas.microsoft.com/office/drawing/2014/main" id="{DB66C493-19A7-5059-8FEC-D17690377A3A}"/>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1" name="Slide Number Placeholder 10">
            <a:extLst>
              <a:ext uri="{FF2B5EF4-FFF2-40B4-BE49-F238E27FC236}">
                <a16:creationId xmlns:a16="http://schemas.microsoft.com/office/drawing/2014/main" id="{199F1F1E-A638-CF53-E56C-7006E4BF82DF}"/>
              </a:ext>
            </a:extLst>
          </p:cNvPr>
          <p:cNvSpPr>
            <a:spLocks noGrp="1"/>
          </p:cNvSpPr>
          <p:nvPr>
            <p:ph type="sldNum" sz="quarter" idx="12"/>
          </p:nvPr>
        </p:nvSpPr>
        <p:spPr/>
        <p:txBody>
          <a:bodyPr/>
          <a:lstStyle>
            <a:lvl1pPr>
              <a:defRPr>
                <a:solidFill>
                  <a:schemeClr val="bg1"/>
                </a:solidFill>
              </a:defRPr>
            </a:lvl1pPr>
          </a:lstStyle>
          <a:p>
            <a:fld id="{AEAD572E-2F50-43BC-A5A3-42ECFACCA1CC}" type="slidenum">
              <a:rPr lang="en-US" smtClean="0"/>
              <a:pPr/>
              <a:t>‹N°›</a:t>
            </a:fld>
            <a:endParaRPr lang="en-US"/>
          </a:p>
        </p:txBody>
      </p:sp>
      <p:sp>
        <p:nvSpPr>
          <p:cNvPr id="5" name="Shape">
            <a:extLst>
              <a:ext uri="{FF2B5EF4-FFF2-40B4-BE49-F238E27FC236}">
                <a16:creationId xmlns:a16="http://schemas.microsoft.com/office/drawing/2014/main" id="{6CD18DD4-74F2-01F3-CBFB-036A35D69EEB}"/>
              </a:ext>
            </a:extLst>
          </p:cNvPr>
          <p:cNvSpPr/>
          <p:nvPr userDrawn="1"/>
        </p:nvSpPr>
        <p:spPr>
          <a:xfrm>
            <a:off x="9064" y="0"/>
            <a:ext cx="12182938" cy="68529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110" y="2587"/>
                </a:moveTo>
                <a:lnTo>
                  <a:pt x="20468" y="2587"/>
                </a:lnTo>
                <a:cubicBezTo>
                  <a:pt x="20525" y="2587"/>
                  <a:pt x="20570" y="2587"/>
                  <a:pt x="20607" y="2591"/>
                </a:cubicBezTo>
                <a:cubicBezTo>
                  <a:pt x="20644" y="2595"/>
                  <a:pt x="20672" y="2603"/>
                  <a:pt x="20695" y="2620"/>
                </a:cubicBezTo>
                <a:cubicBezTo>
                  <a:pt x="20728" y="2641"/>
                  <a:pt x="20757" y="2675"/>
                  <a:pt x="20781" y="2717"/>
                </a:cubicBezTo>
                <a:cubicBezTo>
                  <a:pt x="20805" y="2760"/>
                  <a:pt x="20824" y="2812"/>
                  <a:pt x="20835" y="2870"/>
                </a:cubicBezTo>
                <a:cubicBezTo>
                  <a:pt x="20845" y="2910"/>
                  <a:pt x="20850" y="2961"/>
                  <a:pt x="20852" y="3026"/>
                </a:cubicBezTo>
                <a:cubicBezTo>
                  <a:pt x="20854" y="3092"/>
                  <a:pt x="20854" y="3173"/>
                  <a:pt x="20854" y="3273"/>
                </a:cubicBezTo>
                <a:lnTo>
                  <a:pt x="20854" y="19640"/>
                </a:lnTo>
                <a:cubicBezTo>
                  <a:pt x="20854" y="19741"/>
                  <a:pt x="20854" y="19821"/>
                  <a:pt x="20852" y="19887"/>
                </a:cubicBezTo>
                <a:cubicBezTo>
                  <a:pt x="20850" y="19953"/>
                  <a:pt x="20845" y="20003"/>
                  <a:pt x="20835" y="20043"/>
                </a:cubicBezTo>
                <a:cubicBezTo>
                  <a:pt x="20824" y="20101"/>
                  <a:pt x="20805" y="20153"/>
                  <a:pt x="20781" y="20196"/>
                </a:cubicBezTo>
                <a:cubicBezTo>
                  <a:pt x="20757" y="20239"/>
                  <a:pt x="20728" y="20272"/>
                  <a:pt x="20695" y="20293"/>
                </a:cubicBezTo>
                <a:cubicBezTo>
                  <a:pt x="20672" y="20310"/>
                  <a:pt x="20644" y="20318"/>
                  <a:pt x="20607" y="20323"/>
                </a:cubicBezTo>
                <a:cubicBezTo>
                  <a:pt x="20570" y="20327"/>
                  <a:pt x="20525" y="20327"/>
                  <a:pt x="20468" y="20327"/>
                </a:cubicBezTo>
                <a:lnTo>
                  <a:pt x="1110" y="20327"/>
                </a:lnTo>
                <a:cubicBezTo>
                  <a:pt x="1054" y="20327"/>
                  <a:pt x="1008" y="20327"/>
                  <a:pt x="972" y="20323"/>
                </a:cubicBezTo>
                <a:cubicBezTo>
                  <a:pt x="935" y="20318"/>
                  <a:pt x="906" y="20310"/>
                  <a:pt x="884" y="20293"/>
                </a:cubicBezTo>
                <a:cubicBezTo>
                  <a:pt x="851" y="20272"/>
                  <a:pt x="822" y="20239"/>
                  <a:pt x="798" y="20196"/>
                </a:cubicBezTo>
                <a:cubicBezTo>
                  <a:pt x="774" y="20153"/>
                  <a:pt x="755" y="20101"/>
                  <a:pt x="743" y="20043"/>
                </a:cubicBezTo>
                <a:cubicBezTo>
                  <a:pt x="734" y="20003"/>
                  <a:pt x="729" y="19953"/>
                  <a:pt x="726" y="19887"/>
                </a:cubicBezTo>
                <a:cubicBezTo>
                  <a:pt x="724" y="19821"/>
                  <a:pt x="724" y="19741"/>
                  <a:pt x="724" y="19640"/>
                </a:cubicBezTo>
                <a:lnTo>
                  <a:pt x="724" y="3273"/>
                </a:lnTo>
                <a:cubicBezTo>
                  <a:pt x="724" y="3173"/>
                  <a:pt x="724" y="3092"/>
                  <a:pt x="726" y="3026"/>
                </a:cubicBezTo>
                <a:cubicBezTo>
                  <a:pt x="729" y="2961"/>
                  <a:pt x="734" y="2910"/>
                  <a:pt x="743" y="2870"/>
                </a:cubicBezTo>
                <a:cubicBezTo>
                  <a:pt x="755" y="2812"/>
                  <a:pt x="774" y="2760"/>
                  <a:pt x="798" y="2717"/>
                </a:cubicBezTo>
                <a:cubicBezTo>
                  <a:pt x="822" y="2675"/>
                  <a:pt x="851" y="2641"/>
                  <a:pt x="884" y="2620"/>
                </a:cubicBezTo>
                <a:cubicBezTo>
                  <a:pt x="906" y="2603"/>
                  <a:pt x="935" y="2595"/>
                  <a:pt x="972" y="2591"/>
                </a:cubicBezTo>
                <a:cubicBezTo>
                  <a:pt x="1008" y="2587"/>
                  <a:pt x="1054" y="2587"/>
                  <a:pt x="1110" y="2587"/>
                </a:cubicBezTo>
                <a:close/>
              </a:path>
            </a:pathLst>
          </a:custGeom>
          <a:solidFill>
            <a:schemeClr val="tx2"/>
          </a:solidFill>
          <a:ln w="12700">
            <a:miter lim="400000"/>
          </a:ln>
        </p:spPr>
        <p:txBody>
          <a:bodyPr lIns="0" tIns="0" rIns="0" bIns="0"/>
          <a:lstStyle/>
          <a:p>
            <a:endParaRPr sz="2700"/>
          </a:p>
        </p:txBody>
      </p:sp>
      <p:sp>
        <p:nvSpPr>
          <p:cNvPr id="16" name="Slide Number Placeholder 5">
            <a:extLst>
              <a:ext uri="{FF2B5EF4-FFF2-40B4-BE49-F238E27FC236}">
                <a16:creationId xmlns:a16="http://schemas.microsoft.com/office/drawing/2014/main" id="{8D45FBDF-5F77-84BD-E0B3-1B988342FAD7}"/>
              </a:ext>
            </a:extLst>
          </p:cNvPr>
          <p:cNvSpPr txBox="1">
            <a:spLocks/>
          </p:cNvSpPr>
          <p:nvPr userDrawn="1"/>
        </p:nvSpPr>
        <p:spPr>
          <a:xfrm>
            <a:off x="428626" y="226993"/>
            <a:ext cx="345302" cy="310533"/>
          </a:xfrm>
          <a:prstGeom prst="rect">
            <a:avLst/>
          </a:prstGeom>
        </p:spPr>
        <p:txBody>
          <a:bodyPr vert="horz" lIns="0" tIns="0" rIns="0" bIns="0" rtlCol="0" anchor="b" anchorCtr="0"/>
          <a:lstStyle>
            <a:defPPr>
              <a:defRPr lang="en-US"/>
            </a:defPPr>
            <a:lvl1pPr marL="0" algn="l"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AD572E-2F50-43BC-A5A3-42ECFACCA1CC}" type="slidenum">
              <a:rPr lang="en-US" sz="800" smtClean="0">
                <a:solidFill>
                  <a:schemeClr val="bg1"/>
                </a:solidFill>
              </a:rPr>
              <a:pPr/>
              <a:t>‹N°›</a:t>
            </a:fld>
            <a:endParaRPr lang="en-US" sz="800">
              <a:solidFill>
                <a:schemeClr val="bg1"/>
              </a:solidFill>
            </a:endParaRPr>
          </a:p>
        </p:txBody>
      </p:sp>
      <p:cxnSp>
        <p:nvCxnSpPr>
          <p:cNvPr id="17" name="Straight Connector 16">
            <a:extLst>
              <a:ext uri="{FF2B5EF4-FFF2-40B4-BE49-F238E27FC236}">
                <a16:creationId xmlns:a16="http://schemas.microsoft.com/office/drawing/2014/main" id="{205C4800-EB97-D79C-BC7F-650CD782D8D4}"/>
              </a:ext>
            </a:extLst>
          </p:cNvPr>
          <p:cNvCxnSpPr>
            <a:cxnSpLocks/>
          </p:cNvCxnSpPr>
          <p:nvPr userDrawn="1"/>
        </p:nvCxnSpPr>
        <p:spPr>
          <a:xfrm flipH="1">
            <a:off x="804864" y="1"/>
            <a:ext cx="270271" cy="511175"/>
          </a:xfrm>
          <a:prstGeom prst="line">
            <a:avLst/>
          </a:prstGeom>
          <a:ln w="8382">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5509565"/>
      </p:ext>
    </p:extLst>
  </p:cSld>
  <p:clrMapOvr>
    <a:masterClrMapping/>
  </p:clrMapOvr>
  <p:transition>
    <p:fade/>
  </p:transition>
  <p:extLst>
    <p:ext uri="{DCECCB84-F9BA-43D5-87BE-67443E8EF086}">
      <p15:sldGuideLst xmlns:p15="http://schemas.microsoft.com/office/powerpoint/2012/main">
        <p15:guide id="1" orient="horz" pos="1704" userDrawn="1">
          <p15:clr>
            <a:srgbClr val="FBAE40"/>
          </p15:clr>
        </p15:guide>
        <p15:guide id="2" pos="50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Text_3-Colum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1C77-4B6D-4D44-1483-2E5BBC868630}"/>
              </a:ext>
            </a:extLst>
          </p:cNvPr>
          <p:cNvSpPr>
            <a:spLocks noGrp="1"/>
          </p:cNvSpPr>
          <p:nvPr>
            <p:ph type="title" hasCustomPrompt="1"/>
          </p:nvPr>
        </p:nvSpPr>
        <p:spPr/>
        <p:txBody>
          <a:bodyPr/>
          <a:lstStyle/>
          <a:p>
            <a:r>
              <a:rPr lang="en-US"/>
              <a:t>Main-title, click to edit Master title style</a:t>
            </a:r>
          </a:p>
        </p:txBody>
      </p:sp>
      <p:sp>
        <p:nvSpPr>
          <p:cNvPr id="3" name="Content Placeholder 2">
            <a:extLst>
              <a:ext uri="{FF2B5EF4-FFF2-40B4-BE49-F238E27FC236}">
                <a16:creationId xmlns:a16="http://schemas.microsoft.com/office/drawing/2014/main" id="{64AC258D-553F-37E2-2838-5EF6797BA597}"/>
              </a:ext>
            </a:extLst>
          </p:cNvPr>
          <p:cNvSpPr>
            <a:spLocks noGrp="1"/>
          </p:cNvSpPr>
          <p:nvPr>
            <p:ph sz="half" idx="1" hasCustomPrompt="1"/>
          </p:nvPr>
        </p:nvSpPr>
        <p:spPr>
          <a:xfrm>
            <a:off x="428626" y="1524001"/>
            <a:ext cx="3619500" cy="4652963"/>
          </a:xfrm>
        </p:spPr>
        <p:txBody>
          <a:bodyPr/>
          <a:lstStyle>
            <a:lvl1pPr>
              <a:defRPr/>
            </a:lvl1pPr>
            <a:lvl2pPr>
              <a:defRPr/>
            </a:lvl2pPr>
            <a:lvl3pPr>
              <a:defRPr/>
            </a:lvl3pPr>
            <a:lvl4pPr>
              <a:defRPr/>
            </a:lvl4pPr>
            <a:lvl5pPr>
              <a:defRPr/>
            </a:lvl5pPr>
          </a:lstStyle>
          <a:p>
            <a:pPr lvl="0"/>
            <a:r>
              <a:rPr lang="en-US" dirty="0"/>
              <a:t>Intro text, click to edit Master text styles</a:t>
            </a:r>
          </a:p>
          <a:p>
            <a:pPr lvl="1"/>
            <a:r>
              <a:rPr lang="en-US" dirty="0"/>
              <a:t>Sub-title </a:t>
            </a:r>
            <a:r>
              <a:rPr lang="en-US" spc="-100" dirty="0">
                <a:sym typeface="Wingdings 3" panose="05040102010807070707" pitchFamily="18" charset="2"/>
              </a:rPr>
              <a:t></a:t>
            </a:r>
            <a:endParaRPr lang="en-US" dirty="0"/>
          </a:p>
          <a:p>
            <a:pPr lvl="2"/>
            <a:r>
              <a:rPr lang="en-US" dirty="0"/>
              <a:t>Body text </a:t>
            </a:r>
            <a:r>
              <a:rPr lang="en-US" spc="-100" dirty="0">
                <a:sym typeface="Wingdings 3" panose="05040102010807070707" pitchFamily="18" charset="2"/>
              </a:rPr>
              <a:t></a:t>
            </a:r>
            <a:endParaRPr lang="en-US" dirty="0"/>
          </a:p>
          <a:p>
            <a:pPr lvl="3"/>
            <a:r>
              <a:rPr lang="en-US" dirty="0"/>
              <a:t>First level bullet </a:t>
            </a:r>
            <a:r>
              <a:rPr lang="en-US" spc="-100" dirty="0">
                <a:sym typeface="Wingdings 3" panose="05040102010807070707" pitchFamily="18" charset="2"/>
              </a:rPr>
              <a:t></a:t>
            </a:r>
            <a:endParaRPr lang="en-US" dirty="0"/>
          </a:p>
          <a:p>
            <a:pPr lvl="4"/>
            <a:r>
              <a:rPr lang="en-US" dirty="0"/>
              <a:t>Second level bullet </a:t>
            </a:r>
            <a:r>
              <a:rPr lang="en-US" spc="-100" dirty="0">
                <a:sym typeface="Wingdings 3" panose="05040102010807070707" pitchFamily="18" charset="2"/>
              </a:rPr>
              <a:t></a:t>
            </a:r>
            <a:endParaRPr lang="en-US" dirty="0"/>
          </a:p>
        </p:txBody>
      </p:sp>
      <p:sp>
        <p:nvSpPr>
          <p:cNvPr id="4" name="Content Placeholder 3">
            <a:extLst>
              <a:ext uri="{FF2B5EF4-FFF2-40B4-BE49-F238E27FC236}">
                <a16:creationId xmlns:a16="http://schemas.microsoft.com/office/drawing/2014/main" id="{2ED6F602-9C62-9FD9-5EC9-4C28948CAF86}"/>
              </a:ext>
            </a:extLst>
          </p:cNvPr>
          <p:cNvSpPr>
            <a:spLocks noGrp="1"/>
          </p:cNvSpPr>
          <p:nvPr>
            <p:ph sz="half" idx="2" hasCustomPrompt="1"/>
          </p:nvPr>
        </p:nvSpPr>
        <p:spPr>
          <a:xfrm>
            <a:off x="4286251" y="1524001"/>
            <a:ext cx="3617913" cy="4652963"/>
          </a:xfrm>
        </p:spPr>
        <p:txBody>
          <a:bodyPr/>
          <a:lstStyle>
            <a:lvl1pPr>
              <a:defRPr/>
            </a:lvl1pPr>
            <a:lvl2pPr>
              <a:defRPr/>
            </a:lvl2pPr>
            <a:lvl3pPr>
              <a:defRPr/>
            </a:lvl3pPr>
            <a:lvl4pPr>
              <a:defRPr/>
            </a:lvl4pPr>
            <a:lvl5pPr>
              <a:defRPr/>
            </a:lvl5pPr>
          </a:lstStyle>
          <a:p>
            <a:pPr lvl="0"/>
            <a:r>
              <a:rPr lang="en-US"/>
              <a:t>Intro text, click to edit Master text styles</a:t>
            </a:r>
          </a:p>
          <a:p>
            <a:pPr lvl="1"/>
            <a:r>
              <a:rPr lang="en-US"/>
              <a:t>Sub-title </a:t>
            </a:r>
            <a:r>
              <a:rPr lang="en-US" spc="-100">
                <a:sym typeface="Wingdings 3" panose="05040102010807070707" pitchFamily="18" charset="2"/>
              </a:rPr>
              <a:t></a:t>
            </a:r>
            <a:endParaRPr lang="en-US"/>
          </a:p>
          <a:p>
            <a:pPr lvl="2"/>
            <a:r>
              <a:rPr lang="en-US"/>
              <a:t>Body text </a:t>
            </a:r>
            <a:r>
              <a:rPr lang="en-US" spc="-100">
                <a:sym typeface="Wingdings 3" panose="05040102010807070707" pitchFamily="18" charset="2"/>
              </a:rPr>
              <a:t></a:t>
            </a:r>
            <a:endParaRPr lang="en-US"/>
          </a:p>
          <a:p>
            <a:pPr lvl="3"/>
            <a:r>
              <a:rPr lang="en-US"/>
              <a:t>First level bullet </a:t>
            </a:r>
            <a:r>
              <a:rPr lang="en-US" spc="-100">
                <a:sym typeface="Wingdings 3" panose="05040102010807070707" pitchFamily="18" charset="2"/>
              </a:rPr>
              <a:t></a:t>
            </a:r>
            <a:endParaRPr lang="en-US"/>
          </a:p>
          <a:p>
            <a:pPr lvl="4"/>
            <a:r>
              <a:rPr lang="en-US"/>
              <a:t>Second level bullet </a:t>
            </a:r>
            <a:r>
              <a:rPr lang="en-US" spc="-100">
                <a:sym typeface="Wingdings 3" panose="05040102010807070707" pitchFamily="18" charset="2"/>
              </a:rPr>
              <a:t></a:t>
            </a:r>
            <a:endParaRPr lang="en-US"/>
          </a:p>
        </p:txBody>
      </p:sp>
      <p:sp>
        <p:nvSpPr>
          <p:cNvPr id="6" name="Footer Placeholder 5">
            <a:extLst>
              <a:ext uri="{FF2B5EF4-FFF2-40B4-BE49-F238E27FC236}">
                <a16:creationId xmlns:a16="http://schemas.microsoft.com/office/drawing/2014/main" id="{0D94D6FE-25A9-7DCF-CED5-6DA24A4EFE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34408-D860-3FF7-77FB-A0F5DFCB554F}"/>
              </a:ext>
            </a:extLst>
          </p:cNvPr>
          <p:cNvSpPr>
            <a:spLocks noGrp="1"/>
          </p:cNvSpPr>
          <p:nvPr>
            <p:ph type="sldNum" sz="quarter" idx="12"/>
          </p:nvPr>
        </p:nvSpPr>
        <p:spPr/>
        <p:txBody>
          <a:bodyPr/>
          <a:lstStyle/>
          <a:p>
            <a:fld id="{AEAD572E-2F50-43BC-A5A3-42ECFACCA1CC}" type="slidenum">
              <a:rPr lang="en-US" smtClean="0"/>
              <a:t>‹N°›</a:t>
            </a:fld>
            <a:endParaRPr lang="en-US"/>
          </a:p>
        </p:txBody>
      </p:sp>
      <p:sp>
        <p:nvSpPr>
          <p:cNvPr id="10" name="Content Placeholder 3">
            <a:extLst>
              <a:ext uri="{FF2B5EF4-FFF2-40B4-BE49-F238E27FC236}">
                <a16:creationId xmlns:a16="http://schemas.microsoft.com/office/drawing/2014/main" id="{6210CDC5-31E5-7B8F-3799-CA2BD3DE9630}"/>
              </a:ext>
            </a:extLst>
          </p:cNvPr>
          <p:cNvSpPr>
            <a:spLocks noGrp="1"/>
          </p:cNvSpPr>
          <p:nvPr>
            <p:ph sz="half" idx="13" hasCustomPrompt="1"/>
          </p:nvPr>
        </p:nvSpPr>
        <p:spPr>
          <a:xfrm>
            <a:off x="8142288" y="1511822"/>
            <a:ext cx="3617913" cy="4652963"/>
          </a:xfrm>
        </p:spPr>
        <p:txBody>
          <a:bodyPr/>
          <a:lstStyle>
            <a:lvl1pPr>
              <a:defRPr/>
            </a:lvl1pPr>
            <a:lvl2pPr>
              <a:defRPr/>
            </a:lvl2pPr>
            <a:lvl3pPr>
              <a:defRPr/>
            </a:lvl3pPr>
            <a:lvl4pPr>
              <a:defRPr/>
            </a:lvl4pPr>
            <a:lvl5pPr>
              <a:defRPr/>
            </a:lvl5pPr>
          </a:lstStyle>
          <a:p>
            <a:pPr lvl="0"/>
            <a:r>
              <a:rPr lang="en-US"/>
              <a:t>Intro text , click to edit Master text styles</a:t>
            </a:r>
          </a:p>
          <a:p>
            <a:pPr lvl="1"/>
            <a:r>
              <a:rPr lang="en-US"/>
              <a:t>Sub-title </a:t>
            </a:r>
            <a:r>
              <a:rPr lang="en-US" spc="-100">
                <a:sym typeface="Wingdings 3" panose="05040102010807070707" pitchFamily="18" charset="2"/>
              </a:rPr>
              <a:t></a:t>
            </a:r>
            <a:endParaRPr lang="en-US"/>
          </a:p>
          <a:p>
            <a:pPr lvl="2"/>
            <a:r>
              <a:rPr lang="en-US"/>
              <a:t>Body text </a:t>
            </a:r>
            <a:r>
              <a:rPr lang="en-US" spc="-100">
                <a:sym typeface="Wingdings 3" panose="05040102010807070707" pitchFamily="18" charset="2"/>
              </a:rPr>
              <a:t></a:t>
            </a:r>
            <a:endParaRPr lang="en-US"/>
          </a:p>
          <a:p>
            <a:pPr lvl="3"/>
            <a:r>
              <a:rPr lang="en-US"/>
              <a:t>First level bullet </a:t>
            </a:r>
            <a:r>
              <a:rPr lang="en-US" spc="-100">
                <a:sym typeface="Wingdings 3" panose="05040102010807070707" pitchFamily="18" charset="2"/>
              </a:rPr>
              <a:t></a:t>
            </a:r>
            <a:endParaRPr lang="en-US"/>
          </a:p>
          <a:p>
            <a:pPr lvl="4"/>
            <a:r>
              <a:rPr lang="en-US"/>
              <a:t>Second level bullet </a:t>
            </a:r>
            <a:r>
              <a:rPr lang="en-US" spc="-100">
                <a:sym typeface="Wingdings 3" panose="05040102010807070707" pitchFamily="18" charset="2"/>
              </a:rPr>
              <a:t></a:t>
            </a:r>
            <a:endParaRPr lang="en-US"/>
          </a:p>
        </p:txBody>
      </p:sp>
    </p:spTree>
    <p:extLst>
      <p:ext uri="{BB962C8B-B14F-4D97-AF65-F5344CB8AC3E}">
        <p14:creationId xmlns:p14="http://schemas.microsoft.com/office/powerpoint/2010/main" val="426273101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actoid_Imag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327BF-013C-643A-4E82-57516435785B}"/>
              </a:ext>
            </a:extLst>
          </p:cNvPr>
          <p:cNvSpPr>
            <a:spLocks noGrp="1"/>
          </p:cNvSpPr>
          <p:nvPr>
            <p:ph type="title" hasCustomPrompt="1"/>
          </p:nvPr>
        </p:nvSpPr>
        <p:spPr/>
        <p:txBody>
          <a:bodyPr/>
          <a:lstStyle/>
          <a:p>
            <a:r>
              <a:rPr lang="en-US"/>
              <a:t>Main-title, click to edit Master title style</a:t>
            </a:r>
          </a:p>
        </p:txBody>
      </p:sp>
      <p:sp>
        <p:nvSpPr>
          <p:cNvPr id="4" name="Footer Placeholder 3">
            <a:extLst>
              <a:ext uri="{FF2B5EF4-FFF2-40B4-BE49-F238E27FC236}">
                <a16:creationId xmlns:a16="http://schemas.microsoft.com/office/drawing/2014/main" id="{000F21F7-9A11-AE45-8170-6C3899DB4D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89711B-A5C1-2551-3D31-4A2576301982}"/>
              </a:ext>
            </a:extLst>
          </p:cNvPr>
          <p:cNvSpPr>
            <a:spLocks noGrp="1"/>
          </p:cNvSpPr>
          <p:nvPr>
            <p:ph type="sldNum" sz="quarter" idx="12"/>
          </p:nvPr>
        </p:nvSpPr>
        <p:spPr/>
        <p:txBody>
          <a:bodyPr/>
          <a:lstStyle/>
          <a:p>
            <a:fld id="{AEAD572E-2F50-43BC-A5A3-42ECFACCA1CC}" type="slidenum">
              <a:rPr lang="en-US" smtClean="0"/>
              <a:pPr/>
              <a:t>‹N°›</a:t>
            </a:fld>
            <a:endParaRPr lang="en-US"/>
          </a:p>
        </p:txBody>
      </p:sp>
      <p:sp>
        <p:nvSpPr>
          <p:cNvPr id="7" name="Text Placeholder 7">
            <a:extLst>
              <a:ext uri="{FF2B5EF4-FFF2-40B4-BE49-F238E27FC236}">
                <a16:creationId xmlns:a16="http://schemas.microsoft.com/office/drawing/2014/main" id="{7E80A01C-D0B5-6EAC-C0D0-CC381B9DD40A}"/>
              </a:ext>
            </a:extLst>
          </p:cNvPr>
          <p:cNvSpPr>
            <a:spLocks noGrp="1"/>
          </p:cNvSpPr>
          <p:nvPr>
            <p:ph type="body" sz="quarter" idx="13" hasCustomPrompt="1"/>
          </p:nvPr>
        </p:nvSpPr>
        <p:spPr>
          <a:xfrm>
            <a:off x="428625" y="1470714"/>
            <a:ext cx="11333163" cy="454003"/>
          </a:xfrm>
        </p:spPr>
        <p:txBody>
          <a:bodyPr/>
          <a:lstStyle>
            <a:lvl1pPr marL="0" indent="0">
              <a:buNone/>
              <a:defRPr sz="1200">
                <a:solidFill>
                  <a:schemeClr val="accent4"/>
                </a:solidFill>
              </a:defRPr>
            </a:lvl1pPr>
            <a:lvl2pPr marL="228611" indent="0">
              <a:buNone/>
              <a:defRPr/>
            </a:lvl2pPr>
          </a:lstStyle>
          <a:p>
            <a:pPr lvl="0"/>
            <a:r>
              <a:rPr lang="en-US"/>
              <a:t>Sub-title, click to edit Master text styles</a:t>
            </a:r>
          </a:p>
        </p:txBody>
      </p:sp>
      <p:sp>
        <p:nvSpPr>
          <p:cNvPr id="14" name="Text Placeholder 13">
            <a:extLst>
              <a:ext uri="{FF2B5EF4-FFF2-40B4-BE49-F238E27FC236}">
                <a16:creationId xmlns:a16="http://schemas.microsoft.com/office/drawing/2014/main" id="{747C2E54-8C92-6E42-3F0F-77C56EF25061}"/>
              </a:ext>
            </a:extLst>
          </p:cNvPr>
          <p:cNvSpPr>
            <a:spLocks noGrp="1"/>
          </p:cNvSpPr>
          <p:nvPr>
            <p:ph type="body" sz="quarter" idx="15" hasCustomPrompt="1"/>
          </p:nvPr>
        </p:nvSpPr>
        <p:spPr>
          <a:xfrm>
            <a:off x="3867896" y="2287740"/>
            <a:ext cx="3827462" cy="4041498"/>
          </a:xfrm>
        </p:spPr>
        <p:txBody>
          <a:bodyPr/>
          <a:lstStyle>
            <a:lvl1pPr>
              <a:spcBef>
                <a:spcPts val="2000"/>
              </a:spcBef>
              <a:defRPr sz="1100" b="1">
                <a:solidFill>
                  <a:schemeClr val="tx1"/>
                </a:solidFill>
                <a:latin typeface="Sora-SIA SemiBold" pitchFamily="2" charset="0"/>
                <a:cs typeface="Sora-SIA SemiBold" pitchFamily="2" charset="0"/>
              </a:defRPr>
            </a:lvl1pPr>
            <a:lvl2pPr>
              <a:spcBef>
                <a:spcPts val="0"/>
              </a:spcBef>
              <a:spcAft>
                <a:spcPts val="400"/>
              </a:spcAft>
              <a:defRPr sz="1100" b="0">
                <a:solidFill>
                  <a:schemeClr val="tx1"/>
                </a:solidFill>
                <a:latin typeface="+mn-lt"/>
                <a:cs typeface="Sora-SIA SemiBold" pitchFamily="2" charset="0"/>
              </a:defRPr>
            </a:lvl2pPr>
            <a:lvl3pPr marL="173047" indent="-173047">
              <a:defRPr/>
            </a:lvl3pPr>
            <a:lvl4pPr marL="342917" indent="-169872">
              <a:defRPr lang="en-US" sz="1100" kern="1200" dirty="0" smtClean="0">
                <a:solidFill>
                  <a:schemeClr val="tx1"/>
                </a:solidFill>
                <a:latin typeface="+mn-lt"/>
                <a:ea typeface="+mn-ea"/>
                <a:cs typeface="+mn-cs"/>
              </a:defRPr>
            </a:lvl4pPr>
            <a:lvl5pPr marL="514376" indent="-169872">
              <a:buFont typeface="Arial" panose="020B0604020202020204" pitchFamily="34" charset="0"/>
              <a:buChar char="•"/>
              <a:defRPr lang="en-US" sz="1100" kern="1200" dirty="0" smtClean="0">
                <a:solidFill>
                  <a:schemeClr val="tx1"/>
                </a:solidFill>
                <a:latin typeface="+mn-lt"/>
                <a:ea typeface="+mn-ea"/>
                <a:cs typeface="+mn-cs"/>
              </a:defRPr>
            </a:lvl5pPr>
          </a:lstStyle>
          <a:p>
            <a:pPr lvl="0"/>
            <a:r>
              <a:rPr lang="en-US" dirty="0"/>
              <a:t>Sub-heading</a:t>
            </a:r>
          </a:p>
          <a:p>
            <a:pPr lvl="1"/>
            <a:r>
              <a:rPr lang="en-US" dirty="0"/>
              <a:t>Body text </a:t>
            </a:r>
            <a:r>
              <a:rPr lang="en-US" spc="-100" dirty="0">
                <a:sym typeface="Wingdings 3" panose="05040102010807070707" pitchFamily="18" charset="2"/>
              </a:rPr>
              <a:t></a:t>
            </a:r>
            <a:endParaRPr lang="en-US" dirty="0"/>
          </a:p>
          <a:p>
            <a:pPr marL="173047" lvl="3"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pPr>
            <a:r>
              <a:rPr lang="en-US" dirty="0"/>
              <a:t>First level bullet </a:t>
            </a:r>
            <a:r>
              <a:rPr lang="en-US" spc="-100" dirty="0">
                <a:sym typeface="Wingdings 3" panose="05040102010807070707" pitchFamily="18" charset="2"/>
              </a:rPr>
              <a:t></a:t>
            </a:r>
            <a:endParaRPr lang="en-US" dirty="0"/>
          </a:p>
          <a:p>
            <a:pPr marL="342917" lvl="4" indent="-169872" algn="l" defTabSz="914446" rtl="0" eaLnBrk="1" latinLnBrk="0" hangingPunct="1">
              <a:lnSpc>
                <a:spcPct val="120000"/>
              </a:lnSpc>
              <a:spcBef>
                <a:spcPts val="0"/>
              </a:spcBef>
              <a:spcAft>
                <a:spcPts val="400"/>
              </a:spcAft>
              <a:buSzPct val="80000"/>
              <a:buFont typeface="Wingdings" panose="05000000000000000000" pitchFamily="2" charset="2"/>
              <a:buChar char="§"/>
            </a:pPr>
            <a:r>
              <a:rPr lang="en-US" dirty="0"/>
              <a:t>Second level bullet </a:t>
            </a:r>
            <a:r>
              <a:rPr lang="en-US" spc="-100" dirty="0">
                <a:sym typeface="Wingdings 3" panose="05040102010807070707" pitchFamily="18" charset="2"/>
              </a:rPr>
              <a:t></a:t>
            </a:r>
            <a:endParaRPr lang="en-US" dirty="0"/>
          </a:p>
          <a:p>
            <a:pPr lvl="4"/>
            <a:r>
              <a:rPr lang="en-US" dirty="0"/>
              <a:t>Third level bullet </a:t>
            </a:r>
            <a:r>
              <a:rPr lang="en-US" spc="-100" dirty="0">
                <a:sym typeface="Wingdings 3" panose="05040102010807070707" pitchFamily="18" charset="2"/>
              </a:rPr>
              <a:t></a:t>
            </a:r>
            <a:endParaRPr lang="en-US" dirty="0"/>
          </a:p>
        </p:txBody>
      </p:sp>
      <p:sp>
        <p:nvSpPr>
          <p:cNvPr id="16" name="Picture Placeholder 15">
            <a:extLst>
              <a:ext uri="{FF2B5EF4-FFF2-40B4-BE49-F238E27FC236}">
                <a16:creationId xmlns:a16="http://schemas.microsoft.com/office/drawing/2014/main" id="{DE58BA43-FDD6-FF8E-0088-BB9584190E03}"/>
              </a:ext>
            </a:extLst>
          </p:cNvPr>
          <p:cNvSpPr>
            <a:spLocks noGrp="1"/>
          </p:cNvSpPr>
          <p:nvPr>
            <p:ph type="pic" sz="quarter" idx="14" hasCustomPrompt="1"/>
          </p:nvPr>
        </p:nvSpPr>
        <p:spPr>
          <a:xfrm>
            <a:off x="448936" y="2104876"/>
            <a:ext cx="3192266" cy="4379976"/>
          </a:xfrm>
          <a:custGeom>
            <a:avLst/>
            <a:gdLst>
              <a:gd name="connsiteX0" fmla="*/ 130518 w 3192266"/>
              <a:gd name="connsiteY0" fmla="*/ 0 h 4340225"/>
              <a:gd name="connsiteX1" fmla="*/ 3192266 w 3192266"/>
              <a:gd name="connsiteY1" fmla="*/ 0 h 4340225"/>
              <a:gd name="connsiteX2" fmla="*/ 3192266 w 3192266"/>
              <a:gd name="connsiteY2" fmla="*/ 4340225 h 4340225"/>
              <a:gd name="connsiteX3" fmla="*/ 130518 w 3192266"/>
              <a:gd name="connsiteY3" fmla="*/ 4340225 h 4340225"/>
              <a:gd name="connsiteX4" fmla="*/ 0 w 3192266"/>
              <a:gd name="connsiteY4" fmla="*/ 4209707 h 4340225"/>
              <a:gd name="connsiteX5" fmla="*/ 0 w 3192266"/>
              <a:gd name="connsiteY5" fmla="*/ 130518 h 4340225"/>
              <a:gd name="connsiteX6" fmla="*/ 130518 w 3192266"/>
              <a:gd name="connsiteY6" fmla="*/ 0 h 434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2266" h="4340225">
                <a:moveTo>
                  <a:pt x="130518" y="0"/>
                </a:moveTo>
                <a:lnTo>
                  <a:pt x="3192266" y="0"/>
                </a:lnTo>
                <a:lnTo>
                  <a:pt x="3192266" y="4340225"/>
                </a:lnTo>
                <a:lnTo>
                  <a:pt x="130518" y="4340225"/>
                </a:lnTo>
                <a:cubicBezTo>
                  <a:pt x="58435" y="4340225"/>
                  <a:pt x="0" y="4281790"/>
                  <a:pt x="0" y="4209707"/>
                </a:cubicBezTo>
                <a:lnTo>
                  <a:pt x="0" y="130518"/>
                </a:lnTo>
                <a:cubicBezTo>
                  <a:pt x="0" y="58435"/>
                  <a:pt x="58435" y="0"/>
                  <a:pt x="130518" y="0"/>
                </a:cubicBezTo>
                <a:close/>
              </a:path>
            </a:pathLst>
          </a:custGeom>
          <a:solidFill>
            <a:schemeClr val="accent6">
              <a:lumMod val="20000"/>
              <a:lumOff val="80000"/>
            </a:schemeClr>
          </a:solidFill>
          <a:ln w="15875">
            <a:solidFill>
              <a:schemeClr val="accent6">
                <a:hueOff val="-1992857"/>
                <a:satOff val="-1470"/>
                <a:lumOff val="56078"/>
              </a:schemeClr>
            </a:solidFill>
          </a:ln>
        </p:spPr>
        <p:txBody>
          <a:bodyPr wrap="square" lIns="91440" tIns="91440" anchor="ctr" anchorCtr="0">
            <a:noAutofit/>
          </a:bodyPr>
          <a:lstStyle>
            <a:lvl1pPr algn="ctr">
              <a:defRPr sz="1000">
                <a:solidFill>
                  <a:schemeClr val="tx1"/>
                </a:solidFill>
              </a:defRPr>
            </a:lvl1pPr>
          </a:lstStyle>
          <a:p>
            <a:r>
              <a:rPr lang="en-US"/>
              <a:t>Place image here</a:t>
            </a:r>
          </a:p>
        </p:txBody>
      </p:sp>
      <p:sp>
        <p:nvSpPr>
          <p:cNvPr id="17" name="Text Placeholder 13">
            <a:extLst>
              <a:ext uri="{FF2B5EF4-FFF2-40B4-BE49-F238E27FC236}">
                <a16:creationId xmlns:a16="http://schemas.microsoft.com/office/drawing/2014/main" id="{064E802D-2966-7CD1-9DB6-77A67257FF77}"/>
              </a:ext>
            </a:extLst>
          </p:cNvPr>
          <p:cNvSpPr>
            <a:spLocks noGrp="1"/>
          </p:cNvSpPr>
          <p:nvPr>
            <p:ph type="body" sz="quarter" idx="16" hasCustomPrompt="1"/>
          </p:nvPr>
        </p:nvSpPr>
        <p:spPr>
          <a:xfrm>
            <a:off x="8332785" y="2287740"/>
            <a:ext cx="3212216" cy="4041498"/>
          </a:xfrm>
        </p:spPr>
        <p:txBody>
          <a:bodyPr/>
          <a:lstStyle>
            <a:lvl1pPr>
              <a:spcBef>
                <a:spcPts val="0"/>
              </a:spcBef>
              <a:defRPr sz="1100" b="0">
                <a:solidFill>
                  <a:schemeClr val="tx1"/>
                </a:solidFill>
              </a:defRPr>
            </a:lvl1pPr>
            <a:lvl2pPr>
              <a:lnSpc>
                <a:spcPct val="100000"/>
              </a:lnSpc>
              <a:spcBef>
                <a:spcPts val="1800"/>
              </a:spcBef>
              <a:spcAft>
                <a:spcPts val="200"/>
              </a:spcAft>
              <a:defRPr sz="4800" b="0">
                <a:solidFill>
                  <a:schemeClr val="tx1"/>
                </a:solidFill>
                <a:latin typeface="Sora-SIA Light" charset="0"/>
                <a:cs typeface="Sora-SIA Light" charset="0"/>
              </a:defRPr>
            </a:lvl2pPr>
            <a:lvl3pPr marL="0" indent="0">
              <a:spcBef>
                <a:spcPts val="0"/>
              </a:spcBef>
              <a:defRPr/>
            </a:lvl3pPr>
            <a:lvl4pPr marL="0" indent="0" algn="r">
              <a:buFont typeface="Arial" panose="020B0604020202020204" pitchFamily="34" charset="0"/>
              <a:buNone/>
              <a:defRPr lang="en-US" sz="1000" kern="1200" dirty="0" smtClean="0">
                <a:solidFill>
                  <a:schemeClr val="tx1"/>
                </a:solidFill>
                <a:latin typeface="+mn-lt"/>
                <a:ea typeface="+mn-ea"/>
                <a:cs typeface="+mn-cs"/>
              </a:defRPr>
            </a:lvl4pPr>
            <a:lvl5pPr marL="173046" indent="0">
              <a:buFont typeface="Arial" panose="020B0604020202020204" pitchFamily="34" charset="0"/>
              <a:buNone/>
              <a:defRPr lang="en-US" sz="1100" kern="1200" dirty="0" smtClean="0">
                <a:solidFill>
                  <a:schemeClr val="tx1"/>
                </a:solidFill>
                <a:latin typeface="+mn-lt"/>
                <a:ea typeface="+mn-ea"/>
                <a:cs typeface="+mn-cs"/>
              </a:defRPr>
            </a:lvl5pPr>
          </a:lstStyle>
          <a:p>
            <a:pPr lvl="0"/>
            <a:r>
              <a:rPr lang="en-US"/>
              <a:t>Body text</a:t>
            </a:r>
          </a:p>
          <a:p>
            <a:pPr lvl="1"/>
            <a:r>
              <a:rPr lang="en-US"/>
              <a:t>XX</a:t>
            </a:r>
            <a:r>
              <a:rPr lang="en-US" spc="-100">
                <a:sym typeface="Wingdings 3" panose="05040102010807070707" pitchFamily="18" charset="2"/>
              </a:rPr>
              <a:t> </a:t>
            </a:r>
            <a:endParaRPr lang="en-US"/>
          </a:p>
          <a:p>
            <a:pPr lvl="2"/>
            <a:r>
              <a:rPr lang="en-US"/>
              <a:t>Sub-text one </a:t>
            </a:r>
            <a:r>
              <a:rPr lang="en-US" spc="-100">
                <a:sym typeface="Wingdings 3" panose="05040102010807070707" pitchFamily="18" charset="2"/>
              </a:rPr>
              <a:t></a:t>
            </a:r>
            <a:endParaRPr lang="en-US"/>
          </a:p>
        </p:txBody>
      </p:sp>
    </p:spTree>
    <p:extLst>
      <p:ext uri="{BB962C8B-B14F-4D97-AF65-F5344CB8AC3E}">
        <p14:creationId xmlns:p14="http://schemas.microsoft.com/office/powerpoint/2010/main" val="21841523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adient 1,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327BF-013C-643A-4E82-57516435785B}"/>
              </a:ext>
            </a:extLst>
          </p:cNvPr>
          <p:cNvSpPr>
            <a:spLocks noGrp="1"/>
          </p:cNvSpPr>
          <p:nvPr>
            <p:ph type="title" hasCustomPrompt="1"/>
          </p:nvPr>
        </p:nvSpPr>
        <p:spPr/>
        <p:txBody>
          <a:bodyPr/>
          <a:lstStyle/>
          <a:p>
            <a:r>
              <a:rPr lang="en-US" dirty="0"/>
              <a:t>Main-title, click to edit Master title style</a:t>
            </a:r>
          </a:p>
        </p:txBody>
      </p:sp>
      <p:sp>
        <p:nvSpPr>
          <p:cNvPr id="4" name="Footer Placeholder 3">
            <a:extLst>
              <a:ext uri="{FF2B5EF4-FFF2-40B4-BE49-F238E27FC236}">
                <a16:creationId xmlns:a16="http://schemas.microsoft.com/office/drawing/2014/main" id="{000F21F7-9A11-AE45-8170-6C3899DB4D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89711B-A5C1-2551-3D31-4A2576301982}"/>
              </a:ext>
            </a:extLst>
          </p:cNvPr>
          <p:cNvSpPr>
            <a:spLocks noGrp="1"/>
          </p:cNvSpPr>
          <p:nvPr>
            <p:ph type="sldNum" sz="quarter" idx="12"/>
          </p:nvPr>
        </p:nvSpPr>
        <p:spPr/>
        <p:txBody>
          <a:bodyPr/>
          <a:lstStyle/>
          <a:p>
            <a:fld id="{AEAD572E-2F50-43BC-A5A3-42ECFACCA1CC}" type="slidenum">
              <a:rPr lang="en-US" smtClean="0"/>
              <a:pPr/>
              <a:t>‹N°›</a:t>
            </a:fld>
            <a:endParaRPr lang="en-US"/>
          </a:p>
        </p:txBody>
      </p:sp>
    </p:spTree>
    <p:extLst>
      <p:ext uri="{BB962C8B-B14F-4D97-AF65-F5344CB8AC3E}">
        <p14:creationId xmlns:p14="http://schemas.microsoft.com/office/powerpoint/2010/main" val="163532113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adient 2, Tit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327BF-013C-643A-4E82-57516435785B}"/>
              </a:ext>
            </a:extLst>
          </p:cNvPr>
          <p:cNvSpPr>
            <a:spLocks noGrp="1"/>
          </p:cNvSpPr>
          <p:nvPr>
            <p:ph type="title" hasCustomPrompt="1"/>
          </p:nvPr>
        </p:nvSpPr>
        <p:spPr/>
        <p:txBody>
          <a:bodyPr/>
          <a:lstStyle/>
          <a:p>
            <a:r>
              <a:rPr lang="en-US" dirty="0"/>
              <a:t>Main-title, click to edit Master title style</a:t>
            </a:r>
          </a:p>
        </p:txBody>
      </p:sp>
      <p:sp>
        <p:nvSpPr>
          <p:cNvPr id="4" name="Footer Placeholder 3">
            <a:extLst>
              <a:ext uri="{FF2B5EF4-FFF2-40B4-BE49-F238E27FC236}">
                <a16:creationId xmlns:a16="http://schemas.microsoft.com/office/drawing/2014/main" id="{000F21F7-9A11-AE45-8170-6C3899DB4D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89711B-A5C1-2551-3D31-4A2576301982}"/>
              </a:ext>
            </a:extLst>
          </p:cNvPr>
          <p:cNvSpPr>
            <a:spLocks noGrp="1"/>
          </p:cNvSpPr>
          <p:nvPr>
            <p:ph type="sldNum" sz="quarter" idx="12"/>
          </p:nvPr>
        </p:nvSpPr>
        <p:spPr/>
        <p:txBody>
          <a:bodyPr/>
          <a:lstStyle/>
          <a:p>
            <a:fld id="{AEAD572E-2F50-43BC-A5A3-42ECFACCA1CC}" type="slidenum">
              <a:rPr lang="en-US" smtClean="0"/>
              <a:pPr/>
              <a:t>‹N°›</a:t>
            </a:fld>
            <a:endParaRPr lang="en-US"/>
          </a:p>
        </p:txBody>
      </p:sp>
    </p:spTree>
    <p:extLst>
      <p:ext uri="{BB962C8B-B14F-4D97-AF65-F5344CB8AC3E}">
        <p14:creationId xmlns:p14="http://schemas.microsoft.com/office/powerpoint/2010/main" val="159234385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dient 3,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327BF-013C-643A-4E82-57516435785B}"/>
              </a:ext>
            </a:extLst>
          </p:cNvPr>
          <p:cNvSpPr>
            <a:spLocks noGrp="1"/>
          </p:cNvSpPr>
          <p:nvPr>
            <p:ph type="title" hasCustomPrompt="1"/>
          </p:nvPr>
        </p:nvSpPr>
        <p:spPr/>
        <p:txBody>
          <a:bodyPr/>
          <a:lstStyle/>
          <a:p>
            <a:r>
              <a:rPr lang="en-US" dirty="0"/>
              <a:t>Main-title, click to edit Master title style</a:t>
            </a:r>
          </a:p>
        </p:txBody>
      </p:sp>
      <p:sp>
        <p:nvSpPr>
          <p:cNvPr id="4" name="Footer Placeholder 3">
            <a:extLst>
              <a:ext uri="{FF2B5EF4-FFF2-40B4-BE49-F238E27FC236}">
                <a16:creationId xmlns:a16="http://schemas.microsoft.com/office/drawing/2014/main" id="{000F21F7-9A11-AE45-8170-6C3899DB4D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89711B-A5C1-2551-3D31-4A2576301982}"/>
              </a:ext>
            </a:extLst>
          </p:cNvPr>
          <p:cNvSpPr>
            <a:spLocks noGrp="1"/>
          </p:cNvSpPr>
          <p:nvPr>
            <p:ph type="sldNum" sz="quarter" idx="12"/>
          </p:nvPr>
        </p:nvSpPr>
        <p:spPr/>
        <p:txBody>
          <a:bodyPr/>
          <a:lstStyle/>
          <a:p>
            <a:fld id="{AEAD572E-2F50-43BC-A5A3-42ECFACCA1CC}" type="slidenum">
              <a:rPr lang="en-US" smtClean="0"/>
              <a:pPr/>
              <a:t>‹N°›</a:t>
            </a:fld>
            <a:endParaRPr lang="en-US"/>
          </a:p>
        </p:txBody>
      </p:sp>
    </p:spTree>
    <p:extLst>
      <p:ext uri="{BB962C8B-B14F-4D97-AF65-F5344CB8AC3E}">
        <p14:creationId xmlns:p14="http://schemas.microsoft.com/office/powerpoint/2010/main" val="13900655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dient 4,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327BF-013C-643A-4E82-57516435785B}"/>
              </a:ext>
            </a:extLst>
          </p:cNvPr>
          <p:cNvSpPr>
            <a:spLocks noGrp="1"/>
          </p:cNvSpPr>
          <p:nvPr>
            <p:ph type="title" hasCustomPrompt="1"/>
          </p:nvPr>
        </p:nvSpPr>
        <p:spPr/>
        <p:txBody>
          <a:bodyPr/>
          <a:lstStyle/>
          <a:p>
            <a:r>
              <a:rPr lang="en-US" dirty="0"/>
              <a:t>Main-title, click to edit Master title style</a:t>
            </a:r>
          </a:p>
        </p:txBody>
      </p:sp>
      <p:sp>
        <p:nvSpPr>
          <p:cNvPr id="4" name="Footer Placeholder 3">
            <a:extLst>
              <a:ext uri="{FF2B5EF4-FFF2-40B4-BE49-F238E27FC236}">
                <a16:creationId xmlns:a16="http://schemas.microsoft.com/office/drawing/2014/main" id="{000F21F7-9A11-AE45-8170-6C3899DB4D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89711B-A5C1-2551-3D31-4A2576301982}"/>
              </a:ext>
            </a:extLst>
          </p:cNvPr>
          <p:cNvSpPr>
            <a:spLocks noGrp="1"/>
          </p:cNvSpPr>
          <p:nvPr>
            <p:ph type="sldNum" sz="quarter" idx="12"/>
          </p:nvPr>
        </p:nvSpPr>
        <p:spPr/>
        <p:txBody>
          <a:bodyPr/>
          <a:lstStyle/>
          <a:p>
            <a:fld id="{AEAD572E-2F50-43BC-A5A3-42ECFACCA1CC}" type="slidenum">
              <a:rPr lang="en-US" smtClean="0"/>
              <a:pPr/>
              <a:t>‹N°›</a:t>
            </a:fld>
            <a:endParaRPr lang="en-US"/>
          </a:p>
        </p:txBody>
      </p:sp>
    </p:spTree>
    <p:extLst>
      <p:ext uri="{BB962C8B-B14F-4D97-AF65-F5344CB8AC3E}">
        <p14:creationId xmlns:p14="http://schemas.microsoft.com/office/powerpoint/2010/main" val="287962072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adient 5,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327BF-013C-643A-4E82-57516435785B}"/>
              </a:ext>
            </a:extLst>
          </p:cNvPr>
          <p:cNvSpPr>
            <a:spLocks noGrp="1"/>
          </p:cNvSpPr>
          <p:nvPr>
            <p:ph type="title" hasCustomPrompt="1"/>
          </p:nvPr>
        </p:nvSpPr>
        <p:spPr/>
        <p:txBody>
          <a:bodyPr/>
          <a:lstStyle/>
          <a:p>
            <a:r>
              <a:rPr lang="en-US" dirty="0"/>
              <a:t>Main-title, click to edit Master title style</a:t>
            </a:r>
          </a:p>
        </p:txBody>
      </p:sp>
      <p:sp>
        <p:nvSpPr>
          <p:cNvPr id="4" name="Footer Placeholder 3">
            <a:extLst>
              <a:ext uri="{FF2B5EF4-FFF2-40B4-BE49-F238E27FC236}">
                <a16:creationId xmlns:a16="http://schemas.microsoft.com/office/drawing/2014/main" id="{000F21F7-9A11-AE45-8170-6C3899DB4D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89711B-A5C1-2551-3D31-4A2576301982}"/>
              </a:ext>
            </a:extLst>
          </p:cNvPr>
          <p:cNvSpPr>
            <a:spLocks noGrp="1"/>
          </p:cNvSpPr>
          <p:nvPr>
            <p:ph type="sldNum" sz="quarter" idx="12"/>
          </p:nvPr>
        </p:nvSpPr>
        <p:spPr/>
        <p:txBody>
          <a:bodyPr/>
          <a:lstStyle/>
          <a:p>
            <a:fld id="{AEAD572E-2F50-43BC-A5A3-42ECFACCA1CC}" type="slidenum">
              <a:rPr lang="en-US" smtClean="0"/>
              <a:pPr/>
              <a:t>‹N°›</a:t>
            </a:fld>
            <a:endParaRPr lang="en-US"/>
          </a:p>
        </p:txBody>
      </p:sp>
    </p:spTree>
    <p:extLst>
      <p:ext uri="{BB962C8B-B14F-4D97-AF65-F5344CB8AC3E}">
        <p14:creationId xmlns:p14="http://schemas.microsoft.com/office/powerpoint/2010/main" val="319914239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radient 6,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327BF-013C-643A-4E82-57516435785B}"/>
              </a:ext>
            </a:extLst>
          </p:cNvPr>
          <p:cNvSpPr>
            <a:spLocks noGrp="1"/>
          </p:cNvSpPr>
          <p:nvPr>
            <p:ph type="title" hasCustomPrompt="1"/>
          </p:nvPr>
        </p:nvSpPr>
        <p:spPr/>
        <p:txBody>
          <a:bodyPr/>
          <a:lstStyle/>
          <a:p>
            <a:r>
              <a:rPr lang="en-US" dirty="0"/>
              <a:t>Main-title, click to edit Master title style</a:t>
            </a:r>
          </a:p>
        </p:txBody>
      </p:sp>
      <p:sp>
        <p:nvSpPr>
          <p:cNvPr id="4" name="Footer Placeholder 3">
            <a:extLst>
              <a:ext uri="{FF2B5EF4-FFF2-40B4-BE49-F238E27FC236}">
                <a16:creationId xmlns:a16="http://schemas.microsoft.com/office/drawing/2014/main" id="{000F21F7-9A11-AE45-8170-6C3899DB4D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89711B-A5C1-2551-3D31-4A2576301982}"/>
              </a:ext>
            </a:extLst>
          </p:cNvPr>
          <p:cNvSpPr>
            <a:spLocks noGrp="1"/>
          </p:cNvSpPr>
          <p:nvPr>
            <p:ph type="sldNum" sz="quarter" idx="12"/>
          </p:nvPr>
        </p:nvSpPr>
        <p:spPr/>
        <p:txBody>
          <a:bodyPr/>
          <a:lstStyle/>
          <a:p>
            <a:fld id="{AEAD572E-2F50-43BC-A5A3-42ECFACCA1CC}" type="slidenum">
              <a:rPr lang="en-US" smtClean="0"/>
              <a:pPr/>
              <a:t>‹N°›</a:t>
            </a:fld>
            <a:endParaRPr lang="en-US"/>
          </a:p>
        </p:txBody>
      </p:sp>
    </p:spTree>
    <p:extLst>
      <p:ext uri="{BB962C8B-B14F-4D97-AF65-F5344CB8AC3E}">
        <p14:creationId xmlns:p14="http://schemas.microsoft.com/office/powerpoint/2010/main" val="39376666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Gradient 7,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327BF-013C-643A-4E82-57516435785B}"/>
              </a:ext>
            </a:extLst>
          </p:cNvPr>
          <p:cNvSpPr>
            <a:spLocks noGrp="1"/>
          </p:cNvSpPr>
          <p:nvPr>
            <p:ph type="title" hasCustomPrompt="1"/>
          </p:nvPr>
        </p:nvSpPr>
        <p:spPr/>
        <p:txBody>
          <a:bodyPr/>
          <a:lstStyle/>
          <a:p>
            <a:r>
              <a:rPr lang="en-US" dirty="0"/>
              <a:t>Main-title, click to edit Master title style</a:t>
            </a:r>
          </a:p>
        </p:txBody>
      </p:sp>
      <p:sp>
        <p:nvSpPr>
          <p:cNvPr id="4" name="Footer Placeholder 3">
            <a:extLst>
              <a:ext uri="{FF2B5EF4-FFF2-40B4-BE49-F238E27FC236}">
                <a16:creationId xmlns:a16="http://schemas.microsoft.com/office/drawing/2014/main" id="{000F21F7-9A11-AE45-8170-6C3899DB4D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89711B-A5C1-2551-3D31-4A2576301982}"/>
              </a:ext>
            </a:extLst>
          </p:cNvPr>
          <p:cNvSpPr>
            <a:spLocks noGrp="1"/>
          </p:cNvSpPr>
          <p:nvPr>
            <p:ph type="sldNum" sz="quarter" idx="12"/>
          </p:nvPr>
        </p:nvSpPr>
        <p:spPr/>
        <p:txBody>
          <a:bodyPr/>
          <a:lstStyle/>
          <a:p>
            <a:fld id="{AEAD572E-2F50-43BC-A5A3-42ECFACCA1CC}" type="slidenum">
              <a:rPr lang="en-US" smtClean="0"/>
              <a:pPr/>
              <a:t>‹N°›</a:t>
            </a:fld>
            <a:endParaRPr lang="en-US"/>
          </a:p>
        </p:txBody>
      </p:sp>
    </p:spTree>
    <p:extLst>
      <p:ext uri="{BB962C8B-B14F-4D97-AF65-F5344CB8AC3E}">
        <p14:creationId xmlns:p14="http://schemas.microsoft.com/office/powerpoint/2010/main" val="26124372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dient 8, Title">
    <p:bg>
      <p:bgPr>
        <a:gradFill>
          <a:gsLst>
            <a:gs pos="0">
              <a:schemeClr val="bg2"/>
            </a:gs>
            <a:gs pos="89000">
              <a:srgbClr val="DEECFC"/>
            </a:gs>
          </a:gsLst>
          <a:lin ang="5400000" scaled="1"/>
        </a:gra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D6C1389-74C4-1968-B3FA-37A520FE47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091F64-967A-377A-CA15-F4485460ABF3}"/>
              </a:ext>
            </a:extLst>
          </p:cNvPr>
          <p:cNvSpPr>
            <a:spLocks noGrp="1"/>
          </p:cNvSpPr>
          <p:nvPr>
            <p:ph type="sldNum" sz="quarter" idx="12"/>
          </p:nvPr>
        </p:nvSpPr>
        <p:spPr/>
        <p:txBody>
          <a:bodyPr/>
          <a:lstStyle/>
          <a:p>
            <a:fld id="{AEAD572E-2F50-43BC-A5A3-42ECFACCA1CC}" type="slidenum">
              <a:rPr lang="en-US" smtClean="0"/>
              <a:pPr/>
              <a:t>‹N°›</a:t>
            </a:fld>
            <a:endParaRPr lang="en-US"/>
          </a:p>
        </p:txBody>
      </p:sp>
      <p:cxnSp>
        <p:nvCxnSpPr>
          <p:cNvPr id="3" name="Straight Connector 2">
            <a:extLst>
              <a:ext uri="{FF2B5EF4-FFF2-40B4-BE49-F238E27FC236}">
                <a16:creationId xmlns:a16="http://schemas.microsoft.com/office/drawing/2014/main" id="{DCA0AF00-F066-099E-C915-959D3ABA1D23}"/>
              </a:ext>
            </a:extLst>
          </p:cNvPr>
          <p:cNvCxnSpPr>
            <a:cxnSpLocks/>
          </p:cNvCxnSpPr>
          <p:nvPr userDrawn="1"/>
        </p:nvCxnSpPr>
        <p:spPr>
          <a:xfrm flipH="1">
            <a:off x="804864" y="-7937"/>
            <a:ext cx="253205" cy="519113"/>
          </a:xfrm>
          <a:prstGeom prst="line">
            <a:avLst/>
          </a:prstGeom>
          <a:ln w="8382">
            <a:solidFill>
              <a:schemeClr val="accent1"/>
            </a:solidFill>
          </a:ln>
        </p:spPr>
        <p:style>
          <a:lnRef idx="2">
            <a:schemeClr val="accent1"/>
          </a:lnRef>
          <a:fillRef idx="0">
            <a:schemeClr val="accent1"/>
          </a:fillRef>
          <a:effectRef idx="1">
            <a:schemeClr val="accent1"/>
          </a:effectRef>
          <a:fontRef idx="minor">
            <a:schemeClr val="tx1"/>
          </a:fontRef>
        </p:style>
      </p:cxnSp>
      <p:sp>
        <p:nvSpPr>
          <p:cNvPr id="11" name="Title 10">
            <a:extLst>
              <a:ext uri="{FF2B5EF4-FFF2-40B4-BE49-F238E27FC236}">
                <a16:creationId xmlns:a16="http://schemas.microsoft.com/office/drawing/2014/main" id="{2697FB8F-9106-050C-6E5D-E27067A3C43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46485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_Level-2_Navy">
    <p:bg>
      <p:bgPr>
        <a:solidFill>
          <a:schemeClr val="tx2"/>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9A9F18-21F8-4030-B929-BA51376781C8}"/>
              </a:ext>
            </a:extLst>
          </p:cNvPr>
          <p:cNvSpPr>
            <a:spLocks noGrp="1"/>
          </p:cNvSpPr>
          <p:nvPr>
            <p:ph type="body" sz="quarter" idx="11" hasCustomPrompt="1"/>
          </p:nvPr>
        </p:nvSpPr>
        <p:spPr>
          <a:xfrm>
            <a:off x="428626" y="2547611"/>
            <a:ext cx="8456613" cy="1881188"/>
          </a:xfrm>
        </p:spPr>
        <p:txBody>
          <a:bodyPr/>
          <a:lstStyle>
            <a:lvl1pPr>
              <a:lnSpc>
                <a:spcPct val="100000"/>
              </a:lnSpc>
              <a:spcAft>
                <a:spcPts val="600"/>
              </a:spcAft>
              <a:defRPr sz="4000" spc="-50" baseline="0">
                <a:solidFill>
                  <a:schemeClr val="bg1"/>
                </a:solidFill>
              </a:defRPr>
            </a:lvl1pPr>
            <a:lvl2pPr marL="0" indent="0">
              <a:lnSpc>
                <a:spcPct val="100000"/>
              </a:lnSpc>
              <a:spcAft>
                <a:spcPts val="0"/>
              </a:spcAft>
              <a:buFont typeface="Arial" panose="020B0604020202020204" pitchFamily="34" charset="0"/>
              <a:buNone/>
              <a:defRPr sz="3000" spc="-50" baseline="0">
                <a:solidFill>
                  <a:schemeClr val="accent1"/>
                </a:solidFill>
              </a:defRPr>
            </a:lvl2pPr>
            <a:lvl3pPr>
              <a:defRPr sz="2800">
                <a:solidFill>
                  <a:schemeClr val="accent1"/>
                </a:solidFill>
              </a:defRPr>
            </a:lvl3pPr>
            <a:lvl4pPr>
              <a:defRPr sz="2800">
                <a:solidFill>
                  <a:schemeClr val="accent1"/>
                </a:solidFill>
              </a:defRPr>
            </a:lvl4pPr>
            <a:lvl5pPr>
              <a:defRPr sz="2800">
                <a:solidFill>
                  <a:schemeClr val="accent1"/>
                </a:solidFill>
              </a:defRPr>
            </a:lvl5pPr>
          </a:lstStyle>
          <a:p>
            <a:pPr lvl="0"/>
            <a:r>
              <a:rPr lang="en-US" dirty="0"/>
              <a:t>Divider title, click to edit Master text styles</a:t>
            </a:r>
          </a:p>
          <a:p>
            <a:pPr lvl="1"/>
            <a:r>
              <a:rPr lang="en-US" dirty="0"/>
              <a:t>/ Second level </a:t>
            </a:r>
            <a:r>
              <a:rPr lang="en-US" spc="-100" dirty="0">
                <a:sym typeface="Wingdings 3" panose="05040102010807070707" pitchFamily="18" charset="2"/>
              </a:rPr>
              <a:t></a:t>
            </a:r>
            <a:endParaRPr lang="en-US" dirty="0"/>
          </a:p>
        </p:txBody>
      </p:sp>
      <p:sp>
        <p:nvSpPr>
          <p:cNvPr id="10" name="Slide Number Placeholder 10">
            <a:extLst>
              <a:ext uri="{FF2B5EF4-FFF2-40B4-BE49-F238E27FC236}">
                <a16:creationId xmlns:a16="http://schemas.microsoft.com/office/drawing/2014/main" id="{3B96EB6F-CABD-DDF9-AB04-5E5D2C00B630}"/>
              </a:ext>
            </a:extLst>
          </p:cNvPr>
          <p:cNvSpPr>
            <a:spLocks noGrp="1"/>
          </p:cNvSpPr>
          <p:nvPr>
            <p:ph type="sldNum" sz="quarter" idx="12"/>
          </p:nvPr>
        </p:nvSpPr>
        <p:spPr>
          <a:xfrm>
            <a:off x="428626" y="226993"/>
            <a:ext cx="345302" cy="310533"/>
          </a:xfrm>
        </p:spPr>
        <p:txBody>
          <a:bodyPr/>
          <a:lstStyle>
            <a:lvl1pPr>
              <a:defRPr>
                <a:solidFill>
                  <a:schemeClr val="bg1"/>
                </a:solidFill>
              </a:defRPr>
            </a:lvl1pPr>
          </a:lstStyle>
          <a:p>
            <a:fld id="{AEAD572E-2F50-43BC-A5A3-42ECFACCA1CC}" type="slidenum">
              <a:rPr lang="en-US" smtClean="0"/>
              <a:pPr/>
              <a:t>‹N°›</a:t>
            </a:fld>
            <a:endParaRPr lang="en-US"/>
          </a:p>
        </p:txBody>
      </p:sp>
      <p:sp>
        <p:nvSpPr>
          <p:cNvPr id="12" name="Slide Number Placeholder 5">
            <a:extLst>
              <a:ext uri="{FF2B5EF4-FFF2-40B4-BE49-F238E27FC236}">
                <a16:creationId xmlns:a16="http://schemas.microsoft.com/office/drawing/2014/main" id="{6ED2244E-944D-6314-0C93-E80FBF865D10}"/>
              </a:ext>
            </a:extLst>
          </p:cNvPr>
          <p:cNvSpPr txBox="1">
            <a:spLocks/>
          </p:cNvSpPr>
          <p:nvPr userDrawn="1"/>
        </p:nvSpPr>
        <p:spPr>
          <a:xfrm>
            <a:off x="428626" y="226993"/>
            <a:ext cx="345302" cy="310533"/>
          </a:xfrm>
          <a:prstGeom prst="rect">
            <a:avLst/>
          </a:prstGeom>
        </p:spPr>
        <p:txBody>
          <a:bodyPr vert="horz" lIns="0" tIns="0" rIns="0" bIns="0" rtlCol="0" anchor="b" anchorCtr="0"/>
          <a:lstStyle>
            <a:defPPr>
              <a:defRPr lang="en-US"/>
            </a:defPPr>
            <a:lvl1pPr marL="0" algn="l"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AD572E-2F50-43BC-A5A3-42ECFACCA1CC}" type="slidenum">
              <a:rPr lang="en-US" sz="800" smtClean="0">
                <a:solidFill>
                  <a:schemeClr val="bg1"/>
                </a:solidFill>
              </a:rPr>
              <a:pPr/>
              <a:t>‹N°›</a:t>
            </a:fld>
            <a:endParaRPr lang="en-US" sz="800">
              <a:solidFill>
                <a:schemeClr val="bg1"/>
              </a:solidFill>
            </a:endParaRPr>
          </a:p>
        </p:txBody>
      </p:sp>
      <p:cxnSp>
        <p:nvCxnSpPr>
          <p:cNvPr id="13" name="Straight Connector 12">
            <a:extLst>
              <a:ext uri="{FF2B5EF4-FFF2-40B4-BE49-F238E27FC236}">
                <a16:creationId xmlns:a16="http://schemas.microsoft.com/office/drawing/2014/main" id="{0D915684-9903-DB26-EEF4-AC770A43CE35}"/>
              </a:ext>
            </a:extLst>
          </p:cNvPr>
          <p:cNvCxnSpPr>
            <a:cxnSpLocks/>
          </p:cNvCxnSpPr>
          <p:nvPr userDrawn="1"/>
        </p:nvCxnSpPr>
        <p:spPr>
          <a:xfrm flipH="1">
            <a:off x="804864" y="1"/>
            <a:ext cx="270271" cy="511175"/>
          </a:xfrm>
          <a:prstGeom prst="line">
            <a:avLst/>
          </a:prstGeom>
          <a:ln w="8382">
            <a:solidFill>
              <a:schemeClr val="accent1"/>
            </a:solidFill>
          </a:ln>
        </p:spPr>
        <p:style>
          <a:lnRef idx="2">
            <a:schemeClr val="accent1"/>
          </a:lnRef>
          <a:fillRef idx="0">
            <a:schemeClr val="accent1"/>
          </a:fillRef>
          <a:effectRef idx="1">
            <a:schemeClr val="accent1"/>
          </a:effectRef>
          <a:fontRef idx="minor">
            <a:schemeClr val="tx1"/>
          </a:fontRef>
        </p:style>
      </p:cxnSp>
      <p:sp>
        <p:nvSpPr>
          <p:cNvPr id="2" name="Text Placeholder 13">
            <a:extLst>
              <a:ext uri="{FF2B5EF4-FFF2-40B4-BE49-F238E27FC236}">
                <a16:creationId xmlns:a16="http://schemas.microsoft.com/office/drawing/2014/main" id="{161B9496-A6F5-09E2-6C94-3609E369215B}"/>
              </a:ext>
            </a:extLst>
          </p:cNvPr>
          <p:cNvSpPr>
            <a:spLocks noGrp="1"/>
          </p:cNvSpPr>
          <p:nvPr>
            <p:ph type="body" sz="quarter" idx="14" hasCustomPrompt="1"/>
          </p:nvPr>
        </p:nvSpPr>
        <p:spPr>
          <a:xfrm>
            <a:off x="428625" y="2255474"/>
            <a:ext cx="3632200" cy="243560"/>
          </a:xfrm>
        </p:spPr>
        <p:txBody>
          <a:bodyPr anchor="b" anchorCtr="0"/>
          <a:lstStyle>
            <a:lvl1pPr>
              <a:defRPr sz="900" cap="all" baseline="0">
                <a:solidFill>
                  <a:schemeClr val="bg1"/>
                </a:solidFill>
              </a:defRPr>
            </a:lvl1pPr>
          </a:lstStyle>
          <a:p>
            <a:pPr lvl="0"/>
            <a:r>
              <a:rPr lang="en-US" dirty="0"/>
              <a:t>Optional eyebrow</a:t>
            </a:r>
          </a:p>
        </p:txBody>
      </p:sp>
      <p:sp>
        <p:nvSpPr>
          <p:cNvPr id="3" name="Footer Placeholder 2">
            <a:extLst>
              <a:ext uri="{FF2B5EF4-FFF2-40B4-BE49-F238E27FC236}">
                <a16:creationId xmlns:a16="http://schemas.microsoft.com/office/drawing/2014/main" id="{FE1BFA3C-10B0-F602-F142-7718996C4174}"/>
              </a:ext>
            </a:extLst>
          </p:cNvPr>
          <p:cNvSpPr>
            <a:spLocks noGrp="1"/>
          </p:cNvSpPr>
          <p:nvPr>
            <p:ph type="ftr" sz="quarter" idx="15"/>
          </p:nvPr>
        </p:nvSpPr>
        <p:spPr>
          <a:xfrm>
            <a:off x="1197688" y="252569"/>
            <a:ext cx="4517032" cy="284957"/>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1310470997"/>
      </p:ext>
    </p:extLst>
  </p:cSld>
  <p:clrMapOvr>
    <a:masterClrMapping/>
  </p:clrMapOvr>
  <p:transition>
    <p:fade/>
  </p:transition>
  <p:extLst>
    <p:ext uri="{DCECCB84-F9BA-43D5-87BE-67443E8EF086}">
      <p15:sldGuideLst xmlns:p15="http://schemas.microsoft.com/office/powerpoint/2012/main">
        <p15:guide id="1" orient="horz" pos="170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Blank, Title">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D6C1389-74C4-1968-B3FA-37A520FE47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091F64-967A-377A-CA15-F4485460ABF3}"/>
              </a:ext>
            </a:extLst>
          </p:cNvPr>
          <p:cNvSpPr>
            <a:spLocks noGrp="1"/>
          </p:cNvSpPr>
          <p:nvPr>
            <p:ph type="sldNum" sz="quarter" idx="12"/>
          </p:nvPr>
        </p:nvSpPr>
        <p:spPr/>
        <p:txBody>
          <a:bodyPr/>
          <a:lstStyle/>
          <a:p>
            <a:fld id="{AEAD572E-2F50-43BC-A5A3-42ECFACCA1CC}" type="slidenum">
              <a:rPr lang="en-US" smtClean="0"/>
              <a:pPr/>
              <a:t>‹N°›</a:t>
            </a:fld>
            <a:endParaRPr lang="en-US"/>
          </a:p>
        </p:txBody>
      </p:sp>
      <p:cxnSp>
        <p:nvCxnSpPr>
          <p:cNvPr id="3" name="Straight Connector 2">
            <a:extLst>
              <a:ext uri="{FF2B5EF4-FFF2-40B4-BE49-F238E27FC236}">
                <a16:creationId xmlns:a16="http://schemas.microsoft.com/office/drawing/2014/main" id="{DCA0AF00-F066-099E-C915-959D3ABA1D23}"/>
              </a:ext>
            </a:extLst>
          </p:cNvPr>
          <p:cNvCxnSpPr>
            <a:cxnSpLocks/>
          </p:cNvCxnSpPr>
          <p:nvPr userDrawn="1"/>
        </p:nvCxnSpPr>
        <p:spPr>
          <a:xfrm flipH="1">
            <a:off x="804864" y="-7937"/>
            <a:ext cx="253205" cy="519113"/>
          </a:xfrm>
          <a:prstGeom prst="line">
            <a:avLst/>
          </a:prstGeom>
          <a:ln w="8382">
            <a:solidFill>
              <a:schemeClr val="accent1"/>
            </a:solidFill>
          </a:ln>
        </p:spPr>
        <p:style>
          <a:lnRef idx="2">
            <a:schemeClr val="accent1"/>
          </a:lnRef>
          <a:fillRef idx="0">
            <a:schemeClr val="accent1"/>
          </a:fillRef>
          <a:effectRef idx="1">
            <a:schemeClr val="accent1"/>
          </a:effectRef>
          <a:fontRef idx="minor">
            <a:schemeClr val="tx1"/>
          </a:fontRef>
        </p:style>
      </p:cxnSp>
      <p:sp>
        <p:nvSpPr>
          <p:cNvPr id="11" name="Title 10">
            <a:extLst>
              <a:ext uri="{FF2B5EF4-FFF2-40B4-BE49-F238E27FC236}">
                <a16:creationId xmlns:a16="http://schemas.microsoft.com/office/drawing/2014/main" id="{2697FB8F-9106-050C-6E5D-E27067A3C43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08888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arrow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3F6CD-632B-25E6-4895-14DE705D2679}"/>
              </a:ext>
            </a:extLst>
          </p:cNvPr>
          <p:cNvSpPr>
            <a:spLocks noGrp="1"/>
          </p:cNvSpPr>
          <p:nvPr>
            <p:ph type="title"/>
          </p:nvPr>
        </p:nvSpPr>
        <p:spPr>
          <a:xfrm>
            <a:off x="411896" y="1554432"/>
            <a:ext cx="5291704" cy="541069"/>
          </a:xfrm>
        </p:spPr>
        <p:txBody>
          <a:bodyPr/>
          <a:lstStyle/>
          <a:p>
            <a:r>
              <a:rPr lang="en-US"/>
              <a:t>Click to edit Master title style</a:t>
            </a:r>
          </a:p>
        </p:txBody>
      </p:sp>
      <p:sp>
        <p:nvSpPr>
          <p:cNvPr id="4" name="Footer Placeholder 3">
            <a:extLst>
              <a:ext uri="{FF2B5EF4-FFF2-40B4-BE49-F238E27FC236}">
                <a16:creationId xmlns:a16="http://schemas.microsoft.com/office/drawing/2014/main" id="{34DB9C69-2AEB-8E4A-F76A-489DD40C5F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7C72CD-833C-7344-B238-3444D3622C03}"/>
              </a:ext>
            </a:extLst>
          </p:cNvPr>
          <p:cNvSpPr>
            <a:spLocks noGrp="1"/>
          </p:cNvSpPr>
          <p:nvPr>
            <p:ph type="sldNum" sz="quarter" idx="12"/>
          </p:nvPr>
        </p:nvSpPr>
        <p:spPr/>
        <p:txBody>
          <a:bodyPr/>
          <a:lstStyle/>
          <a:p>
            <a:fld id="{AEAD572E-2F50-43BC-A5A3-42ECFACCA1CC}" type="slidenum">
              <a:rPr lang="en-US" smtClean="0"/>
              <a:pPr/>
              <a:t>‹N°›</a:t>
            </a:fld>
            <a:endParaRPr lang="en-US"/>
          </a:p>
        </p:txBody>
      </p:sp>
      <p:sp>
        <p:nvSpPr>
          <p:cNvPr id="9" name="Text Placeholder 8">
            <a:extLst>
              <a:ext uri="{FF2B5EF4-FFF2-40B4-BE49-F238E27FC236}">
                <a16:creationId xmlns:a16="http://schemas.microsoft.com/office/drawing/2014/main" id="{77C6A35C-48C6-A514-F950-B88D747DED05}"/>
              </a:ext>
            </a:extLst>
          </p:cNvPr>
          <p:cNvSpPr>
            <a:spLocks noGrp="1"/>
          </p:cNvSpPr>
          <p:nvPr>
            <p:ph type="body" sz="quarter" idx="13"/>
          </p:nvPr>
        </p:nvSpPr>
        <p:spPr>
          <a:xfrm>
            <a:off x="428626" y="2150996"/>
            <a:ext cx="4854575" cy="4279900"/>
          </a:xfrm>
        </p:spPr>
        <p:txBody>
          <a:bodyPr/>
          <a:lstStyle>
            <a:lvl2pPr>
              <a:defRPr/>
            </a:lvl2pPr>
            <a:lvl3pPr>
              <a:defRPr/>
            </a:lvl3pPr>
            <a:lvl4pPr>
              <a:defRPr/>
            </a:lvl4pPr>
            <a:lvl5pPr>
              <a:defRPr/>
            </a:lvl5pPr>
          </a:lstStyle>
          <a:p>
            <a:pPr lvl="0"/>
            <a:r>
              <a:rPr lang="en-US" dirty="0"/>
              <a:t>Click to edit Master text styles</a:t>
            </a:r>
          </a:p>
          <a:p>
            <a:pPr lvl="1"/>
            <a:r>
              <a:rPr lang="en-US" dirty="0"/>
              <a:t>Second level </a:t>
            </a:r>
            <a:r>
              <a:rPr lang="en-US" spc="-100" dirty="0">
                <a:sym typeface="Wingdings 3" panose="05040102010807070707" pitchFamily="18" charset="2"/>
              </a:rPr>
              <a:t></a:t>
            </a:r>
            <a:endParaRPr lang="en-US" dirty="0"/>
          </a:p>
          <a:p>
            <a:pPr lvl="2"/>
            <a:r>
              <a:rPr lang="en-US" dirty="0"/>
              <a:t>Third level </a:t>
            </a:r>
            <a:r>
              <a:rPr lang="en-US" spc="-100" dirty="0">
                <a:sym typeface="Wingdings 3" panose="05040102010807070707" pitchFamily="18" charset="2"/>
              </a:rPr>
              <a:t> </a:t>
            </a:r>
            <a:endParaRPr lang="en-US" dirty="0"/>
          </a:p>
          <a:p>
            <a:pPr lvl="3"/>
            <a:r>
              <a:rPr lang="en-US" dirty="0"/>
              <a:t>Fourth level </a:t>
            </a:r>
            <a:r>
              <a:rPr lang="en-US" spc="-100" dirty="0">
                <a:sym typeface="Wingdings 3" panose="05040102010807070707" pitchFamily="18" charset="2"/>
              </a:rPr>
              <a:t>  </a:t>
            </a:r>
            <a:endParaRPr lang="en-US" dirty="0"/>
          </a:p>
          <a:p>
            <a:pPr lvl="4"/>
            <a:r>
              <a:rPr lang="en-US" dirty="0"/>
              <a:t>Fifth level </a:t>
            </a:r>
            <a:r>
              <a:rPr lang="en-US" spc="-100" dirty="0">
                <a:sym typeface="Wingdings 3" panose="05040102010807070707" pitchFamily="18" charset="2"/>
              </a:rPr>
              <a:t>   </a:t>
            </a:r>
            <a:endParaRPr lang="en-US" dirty="0"/>
          </a:p>
        </p:txBody>
      </p:sp>
    </p:spTree>
    <p:extLst>
      <p:ext uri="{BB962C8B-B14F-4D97-AF65-F5344CB8AC3E}">
        <p14:creationId xmlns:p14="http://schemas.microsoft.com/office/powerpoint/2010/main" val="308669418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arrow Colum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3F6CD-632B-25E6-4895-14DE705D2679}"/>
              </a:ext>
            </a:extLst>
          </p:cNvPr>
          <p:cNvSpPr>
            <a:spLocks noGrp="1"/>
          </p:cNvSpPr>
          <p:nvPr>
            <p:ph type="title"/>
          </p:nvPr>
        </p:nvSpPr>
        <p:spPr>
          <a:xfrm>
            <a:off x="411896" y="1554432"/>
            <a:ext cx="5291704" cy="541069"/>
          </a:xfrm>
        </p:spPr>
        <p:txBody>
          <a:bodyPr/>
          <a:lstStyle/>
          <a:p>
            <a:r>
              <a:rPr lang="en-US"/>
              <a:t>Click to edit Master title style</a:t>
            </a:r>
          </a:p>
        </p:txBody>
      </p:sp>
      <p:sp>
        <p:nvSpPr>
          <p:cNvPr id="4" name="Footer Placeholder 3">
            <a:extLst>
              <a:ext uri="{FF2B5EF4-FFF2-40B4-BE49-F238E27FC236}">
                <a16:creationId xmlns:a16="http://schemas.microsoft.com/office/drawing/2014/main" id="{34DB9C69-2AEB-8E4A-F76A-489DD40C5F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7C72CD-833C-7344-B238-3444D3622C03}"/>
              </a:ext>
            </a:extLst>
          </p:cNvPr>
          <p:cNvSpPr>
            <a:spLocks noGrp="1"/>
          </p:cNvSpPr>
          <p:nvPr>
            <p:ph type="sldNum" sz="quarter" idx="12"/>
          </p:nvPr>
        </p:nvSpPr>
        <p:spPr/>
        <p:txBody>
          <a:bodyPr/>
          <a:lstStyle/>
          <a:p>
            <a:fld id="{AEAD572E-2F50-43BC-A5A3-42ECFACCA1CC}" type="slidenum">
              <a:rPr lang="en-US" smtClean="0"/>
              <a:pPr/>
              <a:t>‹N°›</a:t>
            </a:fld>
            <a:endParaRPr lang="en-US"/>
          </a:p>
        </p:txBody>
      </p:sp>
      <p:sp>
        <p:nvSpPr>
          <p:cNvPr id="9" name="Text Placeholder 8">
            <a:extLst>
              <a:ext uri="{FF2B5EF4-FFF2-40B4-BE49-F238E27FC236}">
                <a16:creationId xmlns:a16="http://schemas.microsoft.com/office/drawing/2014/main" id="{77C6A35C-48C6-A514-F950-B88D747DED05}"/>
              </a:ext>
            </a:extLst>
          </p:cNvPr>
          <p:cNvSpPr>
            <a:spLocks noGrp="1"/>
          </p:cNvSpPr>
          <p:nvPr>
            <p:ph type="body" sz="quarter" idx="13"/>
          </p:nvPr>
        </p:nvSpPr>
        <p:spPr>
          <a:xfrm>
            <a:off x="428626" y="2150996"/>
            <a:ext cx="4854575" cy="4279900"/>
          </a:xfrm>
        </p:spPr>
        <p:txBody>
          <a:bodyPr/>
          <a:lstStyle>
            <a:lvl2pPr>
              <a:defRPr/>
            </a:lvl2pPr>
            <a:lvl3pPr>
              <a:defRPr/>
            </a:lvl3pPr>
            <a:lvl4pPr>
              <a:defRPr/>
            </a:lvl4pPr>
            <a:lvl5pPr>
              <a:defRPr/>
            </a:lvl5pPr>
          </a:lstStyle>
          <a:p>
            <a:pPr lvl="0"/>
            <a:r>
              <a:rPr lang="en-US" dirty="0"/>
              <a:t>Click to edit Master text styles</a:t>
            </a:r>
          </a:p>
          <a:p>
            <a:pPr lvl="1"/>
            <a:r>
              <a:rPr lang="en-US" dirty="0"/>
              <a:t>Second level </a:t>
            </a:r>
            <a:r>
              <a:rPr lang="en-US" spc="-100" dirty="0">
                <a:sym typeface="Wingdings 3" panose="05040102010807070707" pitchFamily="18" charset="2"/>
              </a:rPr>
              <a:t></a:t>
            </a:r>
            <a:endParaRPr lang="en-US" dirty="0"/>
          </a:p>
          <a:p>
            <a:pPr lvl="2"/>
            <a:r>
              <a:rPr lang="en-US" dirty="0"/>
              <a:t>Third level </a:t>
            </a:r>
            <a:r>
              <a:rPr lang="en-US" spc="-100" dirty="0">
                <a:sym typeface="Wingdings 3" panose="05040102010807070707" pitchFamily="18" charset="2"/>
              </a:rPr>
              <a:t> </a:t>
            </a:r>
            <a:endParaRPr lang="en-US" dirty="0"/>
          </a:p>
          <a:p>
            <a:pPr lvl="3"/>
            <a:r>
              <a:rPr lang="en-US" dirty="0"/>
              <a:t>Fourth level </a:t>
            </a:r>
            <a:r>
              <a:rPr lang="en-US" spc="-100" dirty="0">
                <a:sym typeface="Wingdings 3" panose="05040102010807070707" pitchFamily="18" charset="2"/>
              </a:rPr>
              <a:t>  </a:t>
            </a:r>
            <a:endParaRPr lang="en-US" dirty="0"/>
          </a:p>
          <a:p>
            <a:pPr lvl="4"/>
            <a:r>
              <a:rPr lang="en-US" dirty="0"/>
              <a:t>Fifth level </a:t>
            </a:r>
            <a:r>
              <a:rPr lang="en-US" spc="-100" dirty="0">
                <a:sym typeface="Wingdings 3" panose="05040102010807070707" pitchFamily="18" charset="2"/>
              </a:rPr>
              <a:t>   </a:t>
            </a:r>
            <a:endParaRPr lang="en-US" dirty="0"/>
          </a:p>
        </p:txBody>
      </p:sp>
    </p:spTree>
    <p:extLst>
      <p:ext uri="{BB962C8B-B14F-4D97-AF65-F5344CB8AC3E}">
        <p14:creationId xmlns:p14="http://schemas.microsoft.com/office/powerpoint/2010/main" val="127882836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arrow Column,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3F6CD-632B-25E6-4895-14DE705D2679}"/>
              </a:ext>
            </a:extLst>
          </p:cNvPr>
          <p:cNvSpPr>
            <a:spLocks noGrp="1"/>
          </p:cNvSpPr>
          <p:nvPr>
            <p:ph type="title"/>
          </p:nvPr>
        </p:nvSpPr>
        <p:spPr>
          <a:xfrm>
            <a:off x="411896" y="1554432"/>
            <a:ext cx="5291704" cy="541069"/>
          </a:xfrm>
        </p:spPr>
        <p:txBody>
          <a:bodyPr/>
          <a:lstStyle/>
          <a:p>
            <a:r>
              <a:rPr lang="en-US"/>
              <a:t>Click to edit Master title style</a:t>
            </a:r>
          </a:p>
        </p:txBody>
      </p:sp>
      <p:sp>
        <p:nvSpPr>
          <p:cNvPr id="4" name="Footer Placeholder 3">
            <a:extLst>
              <a:ext uri="{FF2B5EF4-FFF2-40B4-BE49-F238E27FC236}">
                <a16:creationId xmlns:a16="http://schemas.microsoft.com/office/drawing/2014/main" id="{34DB9C69-2AEB-8E4A-F76A-489DD40C5F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7C72CD-833C-7344-B238-3444D3622C03}"/>
              </a:ext>
            </a:extLst>
          </p:cNvPr>
          <p:cNvSpPr>
            <a:spLocks noGrp="1"/>
          </p:cNvSpPr>
          <p:nvPr>
            <p:ph type="sldNum" sz="quarter" idx="12"/>
          </p:nvPr>
        </p:nvSpPr>
        <p:spPr/>
        <p:txBody>
          <a:bodyPr/>
          <a:lstStyle/>
          <a:p>
            <a:fld id="{AEAD572E-2F50-43BC-A5A3-42ECFACCA1CC}" type="slidenum">
              <a:rPr lang="en-US" smtClean="0"/>
              <a:pPr/>
              <a:t>‹N°›</a:t>
            </a:fld>
            <a:endParaRPr lang="en-US"/>
          </a:p>
        </p:txBody>
      </p:sp>
      <p:sp>
        <p:nvSpPr>
          <p:cNvPr id="9" name="Text Placeholder 8">
            <a:extLst>
              <a:ext uri="{FF2B5EF4-FFF2-40B4-BE49-F238E27FC236}">
                <a16:creationId xmlns:a16="http://schemas.microsoft.com/office/drawing/2014/main" id="{77C6A35C-48C6-A514-F950-B88D747DED05}"/>
              </a:ext>
            </a:extLst>
          </p:cNvPr>
          <p:cNvSpPr>
            <a:spLocks noGrp="1"/>
          </p:cNvSpPr>
          <p:nvPr>
            <p:ph type="body" sz="quarter" idx="13"/>
          </p:nvPr>
        </p:nvSpPr>
        <p:spPr>
          <a:xfrm>
            <a:off x="428626" y="2150996"/>
            <a:ext cx="4854575" cy="4279900"/>
          </a:xfrm>
        </p:spPr>
        <p:txBody>
          <a:bodyPr/>
          <a:lstStyle>
            <a:lvl2pPr>
              <a:defRPr/>
            </a:lvl2pPr>
            <a:lvl3pPr>
              <a:defRPr/>
            </a:lvl3pPr>
            <a:lvl4pPr>
              <a:defRPr/>
            </a:lvl4pPr>
            <a:lvl5pPr>
              <a:defRPr/>
            </a:lvl5pPr>
          </a:lstStyle>
          <a:p>
            <a:pPr lvl="0"/>
            <a:r>
              <a:rPr lang="en-US" dirty="0"/>
              <a:t>Click to edit Master text styles</a:t>
            </a:r>
          </a:p>
          <a:p>
            <a:pPr lvl="1"/>
            <a:r>
              <a:rPr lang="en-US" dirty="0"/>
              <a:t>Second level </a:t>
            </a:r>
            <a:r>
              <a:rPr lang="en-US" spc="-100" dirty="0">
                <a:sym typeface="Wingdings 3" panose="05040102010807070707" pitchFamily="18" charset="2"/>
              </a:rPr>
              <a:t></a:t>
            </a:r>
            <a:endParaRPr lang="en-US" dirty="0"/>
          </a:p>
          <a:p>
            <a:pPr lvl="2"/>
            <a:r>
              <a:rPr lang="en-US" dirty="0"/>
              <a:t>Third level </a:t>
            </a:r>
            <a:r>
              <a:rPr lang="en-US" spc="-100" dirty="0">
                <a:sym typeface="Wingdings 3" panose="05040102010807070707" pitchFamily="18" charset="2"/>
              </a:rPr>
              <a:t> </a:t>
            </a:r>
            <a:endParaRPr lang="en-US" dirty="0"/>
          </a:p>
          <a:p>
            <a:pPr lvl="3"/>
            <a:r>
              <a:rPr lang="en-US" dirty="0"/>
              <a:t>Fourth level </a:t>
            </a:r>
            <a:r>
              <a:rPr lang="en-US" spc="-100" dirty="0">
                <a:sym typeface="Wingdings 3" panose="05040102010807070707" pitchFamily="18" charset="2"/>
              </a:rPr>
              <a:t>  </a:t>
            </a:r>
            <a:endParaRPr lang="en-US" dirty="0"/>
          </a:p>
          <a:p>
            <a:pPr lvl="4"/>
            <a:r>
              <a:rPr lang="en-US" dirty="0"/>
              <a:t>Fifth level </a:t>
            </a:r>
            <a:r>
              <a:rPr lang="en-US" spc="-100" dirty="0">
                <a:sym typeface="Wingdings 3" panose="05040102010807070707" pitchFamily="18" charset="2"/>
              </a:rPr>
              <a:t>   </a:t>
            </a:r>
            <a:endParaRPr lang="en-US" dirty="0"/>
          </a:p>
        </p:txBody>
      </p:sp>
    </p:spTree>
    <p:extLst>
      <p:ext uri="{BB962C8B-B14F-4D97-AF65-F5344CB8AC3E}">
        <p14:creationId xmlns:p14="http://schemas.microsoft.com/office/powerpoint/2010/main" val="27211933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de Title, 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3F6CD-632B-25E6-4895-14DE705D2679}"/>
              </a:ext>
            </a:extLst>
          </p:cNvPr>
          <p:cNvSpPr>
            <a:spLocks noGrp="1"/>
          </p:cNvSpPr>
          <p:nvPr>
            <p:ph type="title"/>
          </p:nvPr>
        </p:nvSpPr>
        <p:spPr>
          <a:xfrm>
            <a:off x="411896" y="1554432"/>
            <a:ext cx="5291704" cy="541069"/>
          </a:xfrm>
        </p:spPr>
        <p:txBody>
          <a:bodyPr/>
          <a:lstStyle/>
          <a:p>
            <a:r>
              <a:rPr lang="en-US"/>
              <a:t>Click to edit Master title style</a:t>
            </a:r>
          </a:p>
        </p:txBody>
      </p:sp>
      <p:sp>
        <p:nvSpPr>
          <p:cNvPr id="4" name="Footer Placeholder 3">
            <a:extLst>
              <a:ext uri="{FF2B5EF4-FFF2-40B4-BE49-F238E27FC236}">
                <a16:creationId xmlns:a16="http://schemas.microsoft.com/office/drawing/2014/main" id="{34DB9C69-2AEB-8E4A-F76A-489DD40C5F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7C72CD-833C-7344-B238-3444D3622C03}"/>
              </a:ext>
            </a:extLst>
          </p:cNvPr>
          <p:cNvSpPr>
            <a:spLocks noGrp="1"/>
          </p:cNvSpPr>
          <p:nvPr>
            <p:ph type="sldNum" sz="quarter" idx="12"/>
          </p:nvPr>
        </p:nvSpPr>
        <p:spPr/>
        <p:txBody>
          <a:bodyPr/>
          <a:lstStyle/>
          <a:p>
            <a:fld id="{AEAD572E-2F50-43BC-A5A3-42ECFACCA1CC}" type="slidenum">
              <a:rPr lang="en-US" smtClean="0"/>
              <a:pPr/>
              <a:t>‹N°›</a:t>
            </a:fld>
            <a:endParaRPr lang="en-US"/>
          </a:p>
        </p:txBody>
      </p:sp>
    </p:spTree>
    <p:extLst>
      <p:ext uri="{BB962C8B-B14F-4D97-AF65-F5344CB8AC3E}">
        <p14:creationId xmlns:p14="http://schemas.microsoft.com/office/powerpoint/2010/main" val="165394168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ide Title, low,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3F6CD-632B-25E6-4895-14DE705D2679}"/>
              </a:ext>
            </a:extLst>
          </p:cNvPr>
          <p:cNvSpPr>
            <a:spLocks noGrp="1"/>
          </p:cNvSpPr>
          <p:nvPr>
            <p:ph type="title"/>
          </p:nvPr>
        </p:nvSpPr>
        <p:spPr>
          <a:xfrm>
            <a:off x="411896" y="1554432"/>
            <a:ext cx="5291704" cy="541069"/>
          </a:xfrm>
        </p:spPr>
        <p:txBody>
          <a:bodyPr/>
          <a:lstStyle/>
          <a:p>
            <a:r>
              <a:rPr lang="en-US"/>
              <a:t>Click to edit Master title style</a:t>
            </a:r>
          </a:p>
        </p:txBody>
      </p:sp>
      <p:sp>
        <p:nvSpPr>
          <p:cNvPr id="4" name="Footer Placeholder 3">
            <a:extLst>
              <a:ext uri="{FF2B5EF4-FFF2-40B4-BE49-F238E27FC236}">
                <a16:creationId xmlns:a16="http://schemas.microsoft.com/office/drawing/2014/main" id="{34DB9C69-2AEB-8E4A-F76A-489DD40C5F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7C72CD-833C-7344-B238-3444D3622C03}"/>
              </a:ext>
            </a:extLst>
          </p:cNvPr>
          <p:cNvSpPr>
            <a:spLocks noGrp="1"/>
          </p:cNvSpPr>
          <p:nvPr>
            <p:ph type="sldNum" sz="quarter" idx="12"/>
          </p:nvPr>
        </p:nvSpPr>
        <p:spPr/>
        <p:txBody>
          <a:bodyPr/>
          <a:lstStyle/>
          <a:p>
            <a:fld id="{AEAD572E-2F50-43BC-A5A3-42ECFACCA1CC}" type="slidenum">
              <a:rPr lang="en-US" smtClean="0"/>
              <a:pPr/>
              <a:t>‹N°›</a:t>
            </a:fld>
            <a:endParaRPr lang="en-US"/>
          </a:p>
        </p:txBody>
      </p:sp>
    </p:spTree>
    <p:extLst>
      <p:ext uri="{BB962C8B-B14F-4D97-AF65-F5344CB8AC3E}">
        <p14:creationId xmlns:p14="http://schemas.microsoft.com/office/powerpoint/2010/main" val="35942123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68EB4-5659-BC7D-C7B1-730418381027}"/>
              </a:ext>
            </a:extLst>
          </p:cNvPr>
          <p:cNvSpPr>
            <a:spLocks noGrp="1"/>
          </p:cNvSpPr>
          <p:nvPr>
            <p:ph type="title"/>
          </p:nvPr>
        </p:nvSpPr>
        <p:spPr>
          <a:xfrm>
            <a:off x="428626" y="1983809"/>
            <a:ext cx="5548841" cy="497928"/>
          </a:xfrm>
        </p:spPr>
        <p:txBody>
          <a:bodyPr/>
          <a:lstStyle/>
          <a:p>
            <a:r>
              <a:rPr lang="en-US" dirty="0"/>
              <a:t>Click to edit Master title style</a:t>
            </a:r>
          </a:p>
        </p:txBody>
      </p:sp>
      <p:sp>
        <p:nvSpPr>
          <p:cNvPr id="3" name="Footer Placeholder 2">
            <a:extLst>
              <a:ext uri="{FF2B5EF4-FFF2-40B4-BE49-F238E27FC236}">
                <a16:creationId xmlns:a16="http://schemas.microsoft.com/office/drawing/2014/main" id="{DA7ACF0C-0C84-BC5E-AB52-410AEF8A4927}"/>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E5353CC6-43EB-53AA-C66C-412EFD115F14}"/>
              </a:ext>
            </a:extLst>
          </p:cNvPr>
          <p:cNvSpPr>
            <a:spLocks noGrp="1"/>
          </p:cNvSpPr>
          <p:nvPr>
            <p:ph type="sldNum" sz="quarter" idx="11"/>
          </p:nvPr>
        </p:nvSpPr>
        <p:spPr/>
        <p:txBody>
          <a:bodyPr/>
          <a:lstStyle/>
          <a:p>
            <a:fld id="{AEAD572E-2F50-43BC-A5A3-42ECFACCA1CC}" type="slidenum">
              <a:rPr lang="en-US" smtClean="0"/>
              <a:pPr/>
              <a:t>‹N°›</a:t>
            </a:fld>
            <a:endParaRPr lang="en-US"/>
          </a:p>
        </p:txBody>
      </p:sp>
      <p:sp>
        <p:nvSpPr>
          <p:cNvPr id="6" name="Text Placeholder 5">
            <a:extLst>
              <a:ext uri="{FF2B5EF4-FFF2-40B4-BE49-F238E27FC236}">
                <a16:creationId xmlns:a16="http://schemas.microsoft.com/office/drawing/2014/main" id="{3D2686E4-23D7-FB0B-C374-44E5A34EE6F2}"/>
              </a:ext>
            </a:extLst>
          </p:cNvPr>
          <p:cNvSpPr>
            <a:spLocks noGrp="1"/>
          </p:cNvSpPr>
          <p:nvPr>
            <p:ph type="body" sz="quarter" idx="12"/>
          </p:nvPr>
        </p:nvSpPr>
        <p:spPr>
          <a:xfrm>
            <a:off x="423750" y="2585278"/>
            <a:ext cx="4872567" cy="38512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Media Placeholder 7">
            <a:extLst>
              <a:ext uri="{FF2B5EF4-FFF2-40B4-BE49-F238E27FC236}">
                <a16:creationId xmlns:a16="http://schemas.microsoft.com/office/drawing/2014/main" id="{27F9335D-B46B-6AC6-B2FA-F4E7D48E47EE}"/>
              </a:ext>
            </a:extLst>
          </p:cNvPr>
          <p:cNvSpPr>
            <a:spLocks noGrp="1"/>
          </p:cNvSpPr>
          <p:nvPr>
            <p:ph type="media" sz="quarter" idx="13"/>
          </p:nvPr>
        </p:nvSpPr>
        <p:spPr>
          <a:xfrm>
            <a:off x="6096000" y="1831976"/>
            <a:ext cx="5666317" cy="3174834"/>
          </a:xfrm>
          <a:solidFill>
            <a:schemeClr val="accent6">
              <a:lumMod val="20000"/>
              <a:lumOff val="80000"/>
            </a:schemeClr>
          </a:solidFill>
        </p:spPr>
        <p:txBody>
          <a:bodyPr anchor="ctr" anchorCtr="0"/>
          <a:lstStyle>
            <a:lvl1pPr algn="ctr">
              <a:defRPr/>
            </a:lvl1pPr>
          </a:lstStyle>
          <a:p>
            <a:endParaRPr lang="en-US" dirty="0"/>
          </a:p>
        </p:txBody>
      </p:sp>
    </p:spTree>
    <p:extLst>
      <p:ext uri="{BB962C8B-B14F-4D97-AF65-F5344CB8AC3E}">
        <p14:creationId xmlns:p14="http://schemas.microsoft.com/office/powerpoint/2010/main" val="23931558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F4C6A6A-D3CA-9DF1-F2E8-C01955A04773}"/>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16876153-79F4-B5F2-7BC3-698712ADE341}"/>
              </a:ext>
            </a:extLst>
          </p:cNvPr>
          <p:cNvSpPr>
            <a:spLocks noGrp="1"/>
          </p:cNvSpPr>
          <p:nvPr>
            <p:ph type="sldNum" sz="quarter" idx="11"/>
          </p:nvPr>
        </p:nvSpPr>
        <p:spPr/>
        <p:txBody>
          <a:bodyPr/>
          <a:lstStyle/>
          <a:p>
            <a:fld id="{AEAD572E-2F50-43BC-A5A3-42ECFACCA1CC}" type="slidenum">
              <a:rPr lang="en-US" smtClean="0"/>
              <a:pPr/>
              <a:t>‹N°›</a:t>
            </a:fld>
            <a:endParaRPr lang="en-US"/>
          </a:p>
        </p:txBody>
      </p:sp>
      <p:sp>
        <p:nvSpPr>
          <p:cNvPr id="6" name="Media Placeholder 5">
            <a:extLst>
              <a:ext uri="{FF2B5EF4-FFF2-40B4-BE49-F238E27FC236}">
                <a16:creationId xmlns:a16="http://schemas.microsoft.com/office/drawing/2014/main" id="{58CE9582-AB50-E4AD-8293-7A65BC3B1A73}"/>
              </a:ext>
            </a:extLst>
          </p:cNvPr>
          <p:cNvSpPr>
            <a:spLocks noGrp="1"/>
          </p:cNvSpPr>
          <p:nvPr>
            <p:ph type="media" sz="quarter" idx="12"/>
          </p:nvPr>
        </p:nvSpPr>
        <p:spPr>
          <a:xfrm>
            <a:off x="1203326" y="915459"/>
            <a:ext cx="9781117" cy="5481108"/>
          </a:xfrm>
          <a:solidFill>
            <a:schemeClr val="accent6">
              <a:lumMod val="20000"/>
              <a:lumOff val="80000"/>
            </a:schemeClr>
          </a:solidFill>
        </p:spPr>
        <p:txBody>
          <a:bodyPr vert="horz" lIns="0" tIns="0" rIns="0" bIns="0" rtlCol="0" anchor="ctr" anchorCtr="0">
            <a:noAutofit/>
          </a:bodyPr>
          <a:lstStyle>
            <a:lvl1pPr>
              <a:defRPr lang="en-US"/>
            </a:lvl1pPr>
          </a:lstStyle>
          <a:p>
            <a:pPr lvl="0" algn="ctr"/>
            <a:endParaRPr lang="en-US" dirty="0"/>
          </a:p>
        </p:txBody>
      </p:sp>
    </p:spTree>
    <p:extLst>
      <p:ext uri="{BB962C8B-B14F-4D97-AF65-F5344CB8AC3E}">
        <p14:creationId xmlns:p14="http://schemas.microsoft.com/office/powerpoint/2010/main" val="385608430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Video only full">
    <p:bg>
      <p:bgPr>
        <a:solidFill>
          <a:schemeClr val="bg1"/>
        </a:solidFill>
        <a:effectLst/>
      </p:bgPr>
    </p:bg>
    <p:spTree>
      <p:nvGrpSpPr>
        <p:cNvPr id="1" name=""/>
        <p:cNvGrpSpPr/>
        <p:nvPr/>
      </p:nvGrpSpPr>
      <p:grpSpPr>
        <a:xfrm>
          <a:off x="0" y="0"/>
          <a:ext cx="0" cy="0"/>
          <a:chOff x="0" y="0"/>
          <a:chExt cx="0" cy="0"/>
        </a:xfrm>
      </p:grpSpPr>
      <p:sp>
        <p:nvSpPr>
          <p:cNvPr id="6" name="Media Placeholder 5">
            <a:extLst>
              <a:ext uri="{FF2B5EF4-FFF2-40B4-BE49-F238E27FC236}">
                <a16:creationId xmlns:a16="http://schemas.microsoft.com/office/drawing/2014/main" id="{58CE9582-AB50-E4AD-8293-7A65BC3B1A73}"/>
              </a:ext>
            </a:extLst>
          </p:cNvPr>
          <p:cNvSpPr>
            <a:spLocks noGrp="1"/>
          </p:cNvSpPr>
          <p:nvPr>
            <p:ph type="media" sz="quarter" idx="12"/>
          </p:nvPr>
        </p:nvSpPr>
        <p:spPr>
          <a:xfrm>
            <a:off x="0" y="0"/>
            <a:ext cx="12192000" cy="6858000"/>
          </a:xfrm>
          <a:solidFill>
            <a:schemeClr val="accent6">
              <a:lumMod val="20000"/>
              <a:lumOff val="80000"/>
            </a:schemeClr>
          </a:solidFill>
        </p:spPr>
        <p:txBody>
          <a:bodyPr vert="horz" lIns="0" tIns="0" rIns="0" bIns="0" rtlCol="0" anchor="ctr" anchorCtr="0">
            <a:noAutofit/>
          </a:bodyPr>
          <a:lstStyle>
            <a:lvl1pPr>
              <a:defRPr lang="en-US"/>
            </a:lvl1pPr>
          </a:lstStyle>
          <a:p>
            <a:pPr lvl="0" algn="ctr"/>
            <a:endParaRPr lang="en-US" dirty="0"/>
          </a:p>
        </p:txBody>
      </p:sp>
      <p:sp>
        <p:nvSpPr>
          <p:cNvPr id="3" name="Footer Placeholder 2">
            <a:extLst>
              <a:ext uri="{FF2B5EF4-FFF2-40B4-BE49-F238E27FC236}">
                <a16:creationId xmlns:a16="http://schemas.microsoft.com/office/drawing/2014/main" id="{6F4C6A6A-D3CA-9DF1-F2E8-C01955A04773}"/>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16876153-79F4-B5F2-7BC3-698712ADE341}"/>
              </a:ext>
            </a:extLst>
          </p:cNvPr>
          <p:cNvSpPr>
            <a:spLocks noGrp="1"/>
          </p:cNvSpPr>
          <p:nvPr>
            <p:ph type="sldNum" sz="quarter" idx="11"/>
          </p:nvPr>
        </p:nvSpPr>
        <p:spPr/>
        <p:txBody>
          <a:bodyPr/>
          <a:lstStyle/>
          <a:p>
            <a:fld id="{AEAD572E-2F50-43BC-A5A3-42ECFACCA1CC}" type="slidenum">
              <a:rPr lang="en-US" smtClean="0"/>
              <a:pPr/>
              <a:t>‹N°›</a:t>
            </a:fld>
            <a:endParaRPr lang="en-US"/>
          </a:p>
        </p:txBody>
      </p:sp>
      <p:cxnSp>
        <p:nvCxnSpPr>
          <p:cNvPr id="2" name="Straight Connector 1">
            <a:extLst>
              <a:ext uri="{FF2B5EF4-FFF2-40B4-BE49-F238E27FC236}">
                <a16:creationId xmlns:a16="http://schemas.microsoft.com/office/drawing/2014/main" id="{70DEB4AE-4516-3FDE-06BB-2B3138702542}"/>
              </a:ext>
            </a:extLst>
          </p:cNvPr>
          <p:cNvCxnSpPr>
            <a:cxnSpLocks/>
          </p:cNvCxnSpPr>
          <p:nvPr userDrawn="1"/>
        </p:nvCxnSpPr>
        <p:spPr>
          <a:xfrm flipH="1">
            <a:off x="804864" y="-7937"/>
            <a:ext cx="253205" cy="519113"/>
          </a:xfrm>
          <a:prstGeom prst="line">
            <a:avLst/>
          </a:prstGeom>
          <a:ln w="8382">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484207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o_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3BA6BD-9060-A821-F3E8-DF9E0EA90E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0892B3-F8A0-AD16-D636-41FD6A349786}"/>
              </a:ext>
            </a:extLst>
          </p:cNvPr>
          <p:cNvSpPr>
            <a:spLocks noGrp="1"/>
          </p:cNvSpPr>
          <p:nvPr>
            <p:ph type="sldNum" sz="quarter" idx="12"/>
          </p:nvPr>
        </p:nvSpPr>
        <p:spPr/>
        <p:txBody>
          <a:bodyPr/>
          <a:lstStyle/>
          <a:p>
            <a:fld id="{AEAD572E-2F50-43BC-A5A3-42ECFACCA1CC}" type="slidenum">
              <a:rPr lang="en-US" smtClean="0"/>
              <a:pPr/>
              <a:t>‹N°›</a:t>
            </a:fld>
            <a:endParaRPr lang="en-US"/>
          </a:p>
        </p:txBody>
      </p:sp>
      <p:sp>
        <p:nvSpPr>
          <p:cNvPr id="8" name="Picture Placeholder 7">
            <a:extLst>
              <a:ext uri="{FF2B5EF4-FFF2-40B4-BE49-F238E27FC236}">
                <a16:creationId xmlns:a16="http://schemas.microsoft.com/office/drawing/2014/main" id="{84FCB191-3177-1F3B-69A1-1DFF73F501B1}"/>
              </a:ext>
            </a:extLst>
          </p:cNvPr>
          <p:cNvSpPr>
            <a:spLocks noGrp="1"/>
          </p:cNvSpPr>
          <p:nvPr>
            <p:ph type="pic" sz="quarter" idx="25"/>
          </p:nvPr>
        </p:nvSpPr>
        <p:spPr>
          <a:xfrm>
            <a:off x="5030724" y="1777564"/>
            <a:ext cx="2130552" cy="1997141"/>
          </a:xfrm>
          <a:custGeom>
            <a:avLst/>
            <a:gdLst>
              <a:gd name="connsiteX0" fmla="*/ 153637 w 2096865"/>
              <a:gd name="connsiteY0" fmla="*/ 0 h 1976033"/>
              <a:gd name="connsiteX1" fmla="*/ 1943228 w 2096865"/>
              <a:gd name="connsiteY1" fmla="*/ 0 h 1976033"/>
              <a:gd name="connsiteX2" fmla="*/ 2096865 w 2096865"/>
              <a:gd name="connsiteY2" fmla="*/ 153637 h 1976033"/>
              <a:gd name="connsiteX3" fmla="*/ 2096865 w 2096865"/>
              <a:gd name="connsiteY3" fmla="*/ 1976033 h 1976033"/>
              <a:gd name="connsiteX4" fmla="*/ 0 w 2096865"/>
              <a:gd name="connsiteY4" fmla="*/ 1976033 h 1976033"/>
              <a:gd name="connsiteX5" fmla="*/ 0 w 2096865"/>
              <a:gd name="connsiteY5" fmla="*/ 153637 h 1976033"/>
              <a:gd name="connsiteX6" fmla="*/ 153637 w 2096865"/>
              <a:gd name="connsiteY6" fmla="*/ 0 h 197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6865" h="1976033">
                <a:moveTo>
                  <a:pt x="153637" y="0"/>
                </a:moveTo>
                <a:lnTo>
                  <a:pt x="1943228" y="0"/>
                </a:lnTo>
                <a:cubicBezTo>
                  <a:pt x="2028079" y="0"/>
                  <a:pt x="2096865" y="68786"/>
                  <a:pt x="2096865" y="153637"/>
                </a:cubicBezTo>
                <a:lnTo>
                  <a:pt x="2096865" y="1976033"/>
                </a:lnTo>
                <a:lnTo>
                  <a:pt x="0" y="1976033"/>
                </a:lnTo>
                <a:lnTo>
                  <a:pt x="0" y="153637"/>
                </a:lnTo>
                <a:cubicBezTo>
                  <a:pt x="0" y="68786"/>
                  <a:pt x="68786" y="0"/>
                  <a:pt x="153637" y="0"/>
                </a:cubicBezTo>
                <a:close/>
              </a:path>
            </a:pathLst>
          </a:custGeom>
          <a:solidFill>
            <a:schemeClr val="bg2"/>
          </a:solidFill>
          <a:ln w="15875">
            <a:solidFill>
              <a:schemeClr val="bg1"/>
            </a:solidFill>
          </a:ln>
        </p:spPr>
        <p:txBody>
          <a:bodyPr wrap="square" anchor="ctr" anchorCtr="0">
            <a:noAutofit/>
          </a:bodyPr>
          <a:lstStyle>
            <a:lvl1pPr algn="ctr">
              <a:defRPr sz="1000">
                <a:solidFill>
                  <a:schemeClr val="tx1"/>
                </a:solidFill>
              </a:defRPr>
            </a:lvl1pPr>
          </a:lstStyle>
          <a:p>
            <a:endParaRPr lang="en-US"/>
          </a:p>
        </p:txBody>
      </p:sp>
      <p:sp>
        <p:nvSpPr>
          <p:cNvPr id="16" name="Picture Placeholder 7">
            <a:extLst>
              <a:ext uri="{FF2B5EF4-FFF2-40B4-BE49-F238E27FC236}">
                <a16:creationId xmlns:a16="http://schemas.microsoft.com/office/drawing/2014/main" id="{A53C839B-4B7A-825F-6A86-C56284E64894}"/>
              </a:ext>
            </a:extLst>
          </p:cNvPr>
          <p:cNvSpPr>
            <a:spLocks noGrp="1"/>
          </p:cNvSpPr>
          <p:nvPr>
            <p:ph type="pic" sz="quarter" idx="26"/>
          </p:nvPr>
        </p:nvSpPr>
        <p:spPr>
          <a:xfrm>
            <a:off x="7349298" y="1777565"/>
            <a:ext cx="2130552" cy="1997139"/>
          </a:xfrm>
          <a:custGeom>
            <a:avLst/>
            <a:gdLst>
              <a:gd name="connsiteX0" fmla="*/ 153637 w 2096865"/>
              <a:gd name="connsiteY0" fmla="*/ 0 h 1976033"/>
              <a:gd name="connsiteX1" fmla="*/ 1943228 w 2096865"/>
              <a:gd name="connsiteY1" fmla="*/ 0 h 1976033"/>
              <a:gd name="connsiteX2" fmla="*/ 2096865 w 2096865"/>
              <a:gd name="connsiteY2" fmla="*/ 153637 h 1976033"/>
              <a:gd name="connsiteX3" fmla="*/ 2096865 w 2096865"/>
              <a:gd name="connsiteY3" fmla="*/ 1976033 h 1976033"/>
              <a:gd name="connsiteX4" fmla="*/ 0 w 2096865"/>
              <a:gd name="connsiteY4" fmla="*/ 1976033 h 1976033"/>
              <a:gd name="connsiteX5" fmla="*/ 0 w 2096865"/>
              <a:gd name="connsiteY5" fmla="*/ 153637 h 1976033"/>
              <a:gd name="connsiteX6" fmla="*/ 153637 w 2096865"/>
              <a:gd name="connsiteY6" fmla="*/ 0 h 197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6865" h="1976033">
                <a:moveTo>
                  <a:pt x="153637" y="0"/>
                </a:moveTo>
                <a:lnTo>
                  <a:pt x="1943228" y="0"/>
                </a:lnTo>
                <a:cubicBezTo>
                  <a:pt x="2028079" y="0"/>
                  <a:pt x="2096865" y="68786"/>
                  <a:pt x="2096865" y="153637"/>
                </a:cubicBezTo>
                <a:lnTo>
                  <a:pt x="2096865" y="1976033"/>
                </a:lnTo>
                <a:lnTo>
                  <a:pt x="0" y="1976033"/>
                </a:lnTo>
                <a:lnTo>
                  <a:pt x="0" y="153637"/>
                </a:lnTo>
                <a:cubicBezTo>
                  <a:pt x="0" y="68786"/>
                  <a:pt x="68786" y="0"/>
                  <a:pt x="153637" y="0"/>
                </a:cubicBezTo>
                <a:close/>
              </a:path>
            </a:pathLst>
          </a:custGeom>
          <a:solidFill>
            <a:schemeClr val="bg2"/>
          </a:solidFill>
          <a:ln w="15875">
            <a:solidFill>
              <a:schemeClr val="bg1"/>
            </a:solidFill>
          </a:ln>
        </p:spPr>
        <p:txBody>
          <a:bodyPr wrap="square" anchor="ctr" anchorCtr="0">
            <a:noAutofit/>
          </a:bodyPr>
          <a:lstStyle>
            <a:lvl1pPr algn="ctr">
              <a:defRPr sz="1000">
                <a:solidFill>
                  <a:schemeClr val="tx1"/>
                </a:solidFill>
              </a:defRPr>
            </a:lvl1pPr>
          </a:lstStyle>
          <a:p>
            <a:endParaRPr lang="en-US"/>
          </a:p>
        </p:txBody>
      </p:sp>
      <p:sp>
        <p:nvSpPr>
          <p:cNvPr id="18" name="Picture Placeholder 7">
            <a:extLst>
              <a:ext uri="{FF2B5EF4-FFF2-40B4-BE49-F238E27FC236}">
                <a16:creationId xmlns:a16="http://schemas.microsoft.com/office/drawing/2014/main" id="{3EC3799E-6301-A339-F318-E27EBA063FD4}"/>
              </a:ext>
            </a:extLst>
          </p:cNvPr>
          <p:cNvSpPr>
            <a:spLocks noGrp="1"/>
          </p:cNvSpPr>
          <p:nvPr>
            <p:ph type="pic" sz="quarter" idx="28"/>
          </p:nvPr>
        </p:nvSpPr>
        <p:spPr>
          <a:xfrm>
            <a:off x="9667872" y="1777564"/>
            <a:ext cx="2130552" cy="1997138"/>
          </a:xfrm>
          <a:custGeom>
            <a:avLst/>
            <a:gdLst>
              <a:gd name="connsiteX0" fmla="*/ 153637 w 2096865"/>
              <a:gd name="connsiteY0" fmla="*/ 0 h 1976033"/>
              <a:gd name="connsiteX1" fmla="*/ 1943228 w 2096865"/>
              <a:gd name="connsiteY1" fmla="*/ 0 h 1976033"/>
              <a:gd name="connsiteX2" fmla="*/ 2096865 w 2096865"/>
              <a:gd name="connsiteY2" fmla="*/ 153637 h 1976033"/>
              <a:gd name="connsiteX3" fmla="*/ 2096865 w 2096865"/>
              <a:gd name="connsiteY3" fmla="*/ 1976033 h 1976033"/>
              <a:gd name="connsiteX4" fmla="*/ 0 w 2096865"/>
              <a:gd name="connsiteY4" fmla="*/ 1976033 h 1976033"/>
              <a:gd name="connsiteX5" fmla="*/ 0 w 2096865"/>
              <a:gd name="connsiteY5" fmla="*/ 153637 h 1976033"/>
              <a:gd name="connsiteX6" fmla="*/ 153637 w 2096865"/>
              <a:gd name="connsiteY6" fmla="*/ 0 h 197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6865" h="1976033">
                <a:moveTo>
                  <a:pt x="153637" y="0"/>
                </a:moveTo>
                <a:lnTo>
                  <a:pt x="1943228" y="0"/>
                </a:lnTo>
                <a:cubicBezTo>
                  <a:pt x="2028079" y="0"/>
                  <a:pt x="2096865" y="68786"/>
                  <a:pt x="2096865" y="153637"/>
                </a:cubicBezTo>
                <a:lnTo>
                  <a:pt x="2096865" y="1976033"/>
                </a:lnTo>
                <a:lnTo>
                  <a:pt x="0" y="1976033"/>
                </a:lnTo>
                <a:lnTo>
                  <a:pt x="0" y="153637"/>
                </a:lnTo>
                <a:cubicBezTo>
                  <a:pt x="0" y="68786"/>
                  <a:pt x="68786" y="0"/>
                  <a:pt x="153637" y="0"/>
                </a:cubicBezTo>
                <a:close/>
              </a:path>
            </a:pathLst>
          </a:custGeom>
          <a:solidFill>
            <a:schemeClr val="bg2"/>
          </a:solidFill>
          <a:ln w="15875">
            <a:solidFill>
              <a:schemeClr val="bg1"/>
            </a:solidFill>
          </a:ln>
        </p:spPr>
        <p:txBody>
          <a:bodyPr wrap="square" anchor="ctr" anchorCtr="0">
            <a:noAutofit/>
          </a:bodyPr>
          <a:lstStyle>
            <a:lvl1pPr algn="ctr">
              <a:defRPr sz="1000">
                <a:solidFill>
                  <a:schemeClr val="tx1"/>
                </a:solidFill>
              </a:defRPr>
            </a:lvl1pPr>
          </a:lstStyle>
          <a:p>
            <a:endParaRPr lang="en-US"/>
          </a:p>
        </p:txBody>
      </p:sp>
      <p:sp>
        <p:nvSpPr>
          <p:cNvPr id="15" name="Text Placeholder 14">
            <a:extLst>
              <a:ext uri="{FF2B5EF4-FFF2-40B4-BE49-F238E27FC236}">
                <a16:creationId xmlns:a16="http://schemas.microsoft.com/office/drawing/2014/main" id="{8CEEEED1-2562-0447-FEDF-DC9802A4C656}"/>
              </a:ext>
            </a:extLst>
          </p:cNvPr>
          <p:cNvSpPr>
            <a:spLocks noGrp="1"/>
          </p:cNvSpPr>
          <p:nvPr>
            <p:ph type="body" sz="quarter" idx="24" hasCustomPrompt="1"/>
          </p:nvPr>
        </p:nvSpPr>
        <p:spPr>
          <a:xfrm>
            <a:off x="5030724" y="3774474"/>
            <a:ext cx="2130552" cy="1454522"/>
          </a:xfrm>
          <a:custGeom>
            <a:avLst/>
            <a:gdLst>
              <a:gd name="connsiteX0" fmla="*/ 0 w 2127012"/>
              <a:gd name="connsiteY0" fmla="*/ 0 h 968735"/>
              <a:gd name="connsiteX1" fmla="*/ 2127012 w 2127012"/>
              <a:gd name="connsiteY1" fmla="*/ 0 h 968735"/>
              <a:gd name="connsiteX2" fmla="*/ 2127012 w 2127012"/>
              <a:gd name="connsiteY2" fmla="*/ 809805 h 968735"/>
              <a:gd name="connsiteX3" fmla="*/ 1968082 w 2127012"/>
              <a:gd name="connsiteY3" fmla="*/ 968735 h 968735"/>
              <a:gd name="connsiteX4" fmla="*/ 158930 w 2127012"/>
              <a:gd name="connsiteY4" fmla="*/ 968735 h 968735"/>
              <a:gd name="connsiteX5" fmla="*/ 0 w 2127012"/>
              <a:gd name="connsiteY5" fmla="*/ 809805 h 96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7012" h="968735">
                <a:moveTo>
                  <a:pt x="0" y="0"/>
                </a:moveTo>
                <a:lnTo>
                  <a:pt x="2127012" y="0"/>
                </a:lnTo>
                <a:lnTo>
                  <a:pt x="2127012" y="809805"/>
                </a:lnTo>
                <a:cubicBezTo>
                  <a:pt x="2127012" y="897580"/>
                  <a:pt x="2055857" y="968735"/>
                  <a:pt x="1968082" y="968735"/>
                </a:cubicBezTo>
                <a:lnTo>
                  <a:pt x="158930" y="968735"/>
                </a:lnTo>
                <a:cubicBezTo>
                  <a:pt x="71155" y="968735"/>
                  <a:pt x="0" y="897580"/>
                  <a:pt x="0" y="809805"/>
                </a:cubicBezTo>
                <a:close/>
              </a:path>
            </a:pathLst>
          </a:custGeom>
          <a:solidFill>
            <a:schemeClr val="bg1">
              <a:alpha val="65000"/>
            </a:schemeClr>
          </a:solidFill>
          <a:ln w="15875">
            <a:solidFill>
              <a:schemeClr val="bg1"/>
            </a:solidFill>
          </a:ln>
        </p:spPr>
        <p:txBody>
          <a:bodyPr wrap="square" lIns="137160" tIns="164592" rIns="91440">
            <a:noAutofit/>
          </a:bodyPr>
          <a:lstStyle>
            <a:lvl1pPr>
              <a:lnSpc>
                <a:spcPct val="110000"/>
              </a:lnSpc>
              <a:spcAft>
                <a:spcPts val="0"/>
              </a:spcAft>
              <a:defRPr sz="9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900" b="0">
                <a:solidFill>
                  <a:srgbClr val="455669"/>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17" name="Text Placeholder 16">
            <a:extLst>
              <a:ext uri="{FF2B5EF4-FFF2-40B4-BE49-F238E27FC236}">
                <a16:creationId xmlns:a16="http://schemas.microsoft.com/office/drawing/2014/main" id="{7369B5A8-F855-8387-A292-530C9E67EF7E}"/>
              </a:ext>
            </a:extLst>
          </p:cNvPr>
          <p:cNvSpPr>
            <a:spLocks noGrp="1"/>
          </p:cNvSpPr>
          <p:nvPr>
            <p:ph type="body" sz="quarter" idx="27" hasCustomPrompt="1"/>
          </p:nvPr>
        </p:nvSpPr>
        <p:spPr>
          <a:xfrm>
            <a:off x="7349298" y="3774703"/>
            <a:ext cx="2130552" cy="1454522"/>
          </a:xfrm>
          <a:custGeom>
            <a:avLst/>
            <a:gdLst>
              <a:gd name="connsiteX0" fmla="*/ 0 w 2127012"/>
              <a:gd name="connsiteY0" fmla="*/ 0 h 968735"/>
              <a:gd name="connsiteX1" fmla="*/ 2127012 w 2127012"/>
              <a:gd name="connsiteY1" fmla="*/ 0 h 968735"/>
              <a:gd name="connsiteX2" fmla="*/ 2127012 w 2127012"/>
              <a:gd name="connsiteY2" fmla="*/ 809805 h 968735"/>
              <a:gd name="connsiteX3" fmla="*/ 1968082 w 2127012"/>
              <a:gd name="connsiteY3" fmla="*/ 968735 h 968735"/>
              <a:gd name="connsiteX4" fmla="*/ 158930 w 2127012"/>
              <a:gd name="connsiteY4" fmla="*/ 968735 h 968735"/>
              <a:gd name="connsiteX5" fmla="*/ 0 w 2127012"/>
              <a:gd name="connsiteY5" fmla="*/ 809805 h 96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7012" h="968735">
                <a:moveTo>
                  <a:pt x="0" y="0"/>
                </a:moveTo>
                <a:lnTo>
                  <a:pt x="2127012" y="0"/>
                </a:lnTo>
                <a:lnTo>
                  <a:pt x="2127012" y="809805"/>
                </a:lnTo>
                <a:cubicBezTo>
                  <a:pt x="2127012" y="897580"/>
                  <a:pt x="2055857" y="968735"/>
                  <a:pt x="1968082" y="968735"/>
                </a:cubicBezTo>
                <a:lnTo>
                  <a:pt x="158930" y="968735"/>
                </a:lnTo>
                <a:cubicBezTo>
                  <a:pt x="71155" y="968735"/>
                  <a:pt x="0" y="897580"/>
                  <a:pt x="0" y="809805"/>
                </a:cubicBezTo>
                <a:close/>
              </a:path>
            </a:pathLst>
          </a:custGeom>
          <a:solidFill>
            <a:schemeClr val="bg1">
              <a:alpha val="65000"/>
            </a:schemeClr>
          </a:solidFill>
          <a:ln w="15875">
            <a:solidFill>
              <a:schemeClr val="bg1"/>
            </a:solidFill>
          </a:ln>
        </p:spPr>
        <p:txBody>
          <a:bodyPr wrap="square" lIns="137160" tIns="164592" rIns="91440">
            <a:noAutofit/>
          </a:bodyPr>
          <a:lstStyle>
            <a:lvl1pPr>
              <a:lnSpc>
                <a:spcPct val="110000"/>
              </a:lnSpc>
              <a:spcAft>
                <a:spcPts val="0"/>
              </a:spcAft>
              <a:defRPr sz="9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9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20" name="Text Placeholder 19">
            <a:extLst>
              <a:ext uri="{FF2B5EF4-FFF2-40B4-BE49-F238E27FC236}">
                <a16:creationId xmlns:a16="http://schemas.microsoft.com/office/drawing/2014/main" id="{9E2418E6-C555-DAC1-9A2D-16BB105CF7B8}"/>
              </a:ext>
            </a:extLst>
          </p:cNvPr>
          <p:cNvSpPr>
            <a:spLocks noGrp="1"/>
          </p:cNvSpPr>
          <p:nvPr>
            <p:ph type="body" sz="quarter" idx="29" hasCustomPrompt="1"/>
          </p:nvPr>
        </p:nvSpPr>
        <p:spPr>
          <a:xfrm>
            <a:off x="9667872" y="3774702"/>
            <a:ext cx="2130552" cy="1454522"/>
          </a:xfrm>
          <a:custGeom>
            <a:avLst/>
            <a:gdLst>
              <a:gd name="connsiteX0" fmla="*/ 0 w 2127012"/>
              <a:gd name="connsiteY0" fmla="*/ 0 h 968735"/>
              <a:gd name="connsiteX1" fmla="*/ 2127012 w 2127012"/>
              <a:gd name="connsiteY1" fmla="*/ 0 h 968735"/>
              <a:gd name="connsiteX2" fmla="*/ 2127012 w 2127012"/>
              <a:gd name="connsiteY2" fmla="*/ 809805 h 968735"/>
              <a:gd name="connsiteX3" fmla="*/ 1968082 w 2127012"/>
              <a:gd name="connsiteY3" fmla="*/ 968735 h 968735"/>
              <a:gd name="connsiteX4" fmla="*/ 158930 w 2127012"/>
              <a:gd name="connsiteY4" fmla="*/ 968735 h 968735"/>
              <a:gd name="connsiteX5" fmla="*/ 0 w 2127012"/>
              <a:gd name="connsiteY5" fmla="*/ 809805 h 96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7012" h="968735">
                <a:moveTo>
                  <a:pt x="0" y="0"/>
                </a:moveTo>
                <a:lnTo>
                  <a:pt x="2127012" y="0"/>
                </a:lnTo>
                <a:lnTo>
                  <a:pt x="2127012" y="809805"/>
                </a:lnTo>
                <a:cubicBezTo>
                  <a:pt x="2127012" y="897580"/>
                  <a:pt x="2055857" y="968735"/>
                  <a:pt x="1968082" y="968735"/>
                </a:cubicBezTo>
                <a:lnTo>
                  <a:pt x="158930" y="968735"/>
                </a:lnTo>
                <a:cubicBezTo>
                  <a:pt x="71155" y="968735"/>
                  <a:pt x="0" y="897580"/>
                  <a:pt x="0" y="809805"/>
                </a:cubicBezTo>
                <a:close/>
              </a:path>
            </a:pathLst>
          </a:custGeom>
          <a:solidFill>
            <a:schemeClr val="bg1">
              <a:alpha val="65000"/>
            </a:schemeClr>
          </a:solidFill>
          <a:ln w="15875">
            <a:solidFill>
              <a:schemeClr val="bg1"/>
            </a:solidFill>
          </a:ln>
        </p:spPr>
        <p:txBody>
          <a:bodyPr wrap="square" lIns="137160" tIns="164592" rIns="91440">
            <a:noAutofit/>
          </a:bodyPr>
          <a:lstStyle>
            <a:lvl1pPr>
              <a:lnSpc>
                <a:spcPct val="110000"/>
              </a:lnSpc>
              <a:spcAft>
                <a:spcPts val="0"/>
              </a:spcAft>
              <a:defRPr sz="9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9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3" name="Text Placeholder 2">
            <a:extLst>
              <a:ext uri="{FF2B5EF4-FFF2-40B4-BE49-F238E27FC236}">
                <a16:creationId xmlns:a16="http://schemas.microsoft.com/office/drawing/2014/main" id="{5C95124F-8AFE-4614-F48D-57843F630ABE}"/>
              </a:ext>
            </a:extLst>
          </p:cNvPr>
          <p:cNvSpPr>
            <a:spLocks noGrp="1"/>
          </p:cNvSpPr>
          <p:nvPr>
            <p:ph type="body" sz="quarter" idx="31" hasCustomPrompt="1"/>
          </p:nvPr>
        </p:nvSpPr>
        <p:spPr>
          <a:xfrm>
            <a:off x="5195998" y="4781974"/>
            <a:ext cx="1888390" cy="318117"/>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13" name="Title 12">
            <a:extLst>
              <a:ext uri="{FF2B5EF4-FFF2-40B4-BE49-F238E27FC236}">
                <a16:creationId xmlns:a16="http://schemas.microsoft.com/office/drawing/2014/main" id="{6A27DEB9-22DA-F7E8-1FF6-4D68A76CD22B}"/>
              </a:ext>
            </a:extLst>
          </p:cNvPr>
          <p:cNvSpPr>
            <a:spLocks noGrp="1"/>
          </p:cNvSpPr>
          <p:nvPr>
            <p:ph type="title" hasCustomPrompt="1"/>
          </p:nvPr>
        </p:nvSpPr>
        <p:spPr>
          <a:xfrm>
            <a:off x="393577" y="3191453"/>
            <a:ext cx="4314891" cy="1254871"/>
          </a:xfrm>
        </p:spPr>
        <p:txBody>
          <a:bodyPr/>
          <a:lstStyle>
            <a:lvl1pPr>
              <a:defRPr sz="3800"/>
            </a:lvl1pPr>
          </a:lstStyle>
          <a:p>
            <a:r>
              <a:rPr lang="en-US" dirty="0"/>
              <a:t>Header here</a:t>
            </a:r>
          </a:p>
        </p:txBody>
      </p:sp>
      <p:sp>
        <p:nvSpPr>
          <p:cNvPr id="6" name="Text Placeholder 2">
            <a:extLst>
              <a:ext uri="{FF2B5EF4-FFF2-40B4-BE49-F238E27FC236}">
                <a16:creationId xmlns:a16="http://schemas.microsoft.com/office/drawing/2014/main" id="{B184827C-F5E3-02BA-8421-3763C1766345}"/>
              </a:ext>
            </a:extLst>
          </p:cNvPr>
          <p:cNvSpPr>
            <a:spLocks noGrp="1"/>
          </p:cNvSpPr>
          <p:nvPr>
            <p:ph type="body" sz="quarter" idx="32" hasCustomPrompt="1"/>
          </p:nvPr>
        </p:nvSpPr>
        <p:spPr>
          <a:xfrm>
            <a:off x="7483532" y="4781974"/>
            <a:ext cx="1888390" cy="318117"/>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7" name="Text Placeholder 2">
            <a:extLst>
              <a:ext uri="{FF2B5EF4-FFF2-40B4-BE49-F238E27FC236}">
                <a16:creationId xmlns:a16="http://schemas.microsoft.com/office/drawing/2014/main" id="{10D527AC-604D-6F13-403F-1E9457DE54E8}"/>
              </a:ext>
            </a:extLst>
          </p:cNvPr>
          <p:cNvSpPr>
            <a:spLocks noGrp="1"/>
          </p:cNvSpPr>
          <p:nvPr>
            <p:ph type="body" sz="quarter" idx="33" hasCustomPrompt="1"/>
          </p:nvPr>
        </p:nvSpPr>
        <p:spPr>
          <a:xfrm>
            <a:off x="9832975" y="4783349"/>
            <a:ext cx="1888390" cy="318117"/>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Tree>
    <p:extLst>
      <p:ext uri="{BB962C8B-B14F-4D97-AF65-F5344CB8AC3E}">
        <p14:creationId xmlns:p14="http://schemas.microsoft.com/office/powerpoint/2010/main" val="30705347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_Level-2_Gray">
    <p:bg>
      <p:bgPr>
        <a:solidFill>
          <a:schemeClr val="accent4"/>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9A9F18-21F8-4030-B929-BA51376781C8}"/>
              </a:ext>
            </a:extLst>
          </p:cNvPr>
          <p:cNvSpPr>
            <a:spLocks noGrp="1"/>
          </p:cNvSpPr>
          <p:nvPr>
            <p:ph type="body" sz="quarter" idx="11" hasCustomPrompt="1"/>
          </p:nvPr>
        </p:nvSpPr>
        <p:spPr>
          <a:xfrm>
            <a:off x="428626" y="2547611"/>
            <a:ext cx="8456613" cy="1881188"/>
          </a:xfrm>
        </p:spPr>
        <p:txBody>
          <a:bodyPr/>
          <a:lstStyle>
            <a:lvl1pPr>
              <a:lnSpc>
                <a:spcPct val="100000"/>
              </a:lnSpc>
              <a:spcAft>
                <a:spcPts val="600"/>
              </a:spcAft>
              <a:defRPr sz="4000" spc="-50" baseline="0">
                <a:solidFill>
                  <a:schemeClr val="bg1"/>
                </a:solidFill>
              </a:defRPr>
            </a:lvl1pPr>
            <a:lvl2pPr marL="0" indent="0">
              <a:lnSpc>
                <a:spcPct val="100000"/>
              </a:lnSpc>
              <a:spcAft>
                <a:spcPts val="0"/>
              </a:spcAft>
              <a:buFont typeface="Arial" panose="020B0604020202020204" pitchFamily="34" charset="0"/>
              <a:buNone/>
              <a:defRPr sz="3000" spc="-50" baseline="0">
                <a:solidFill>
                  <a:schemeClr val="accent1"/>
                </a:solidFill>
              </a:defRPr>
            </a:lvl2pPr>
            <a:lvl3pPr>
              <a:defRPr sz="2800">
                <a:solidFill>
                  <a:schemeClr val="accent1"/>
                </a:solidFill>
              </a:defRPr>
            </a:lvl3pPr>
            <a:lvl4pPr>
              <a:defRPr sz="2800">
                <a:solidFill>
                  <a:schemeClr val="accent1"/>
                </a:solidFill>
              </a:defRPr>
            </a:lvl4pPr>
            <a:lvl5pPr>
              <a:defRPr sz="2800">
                <a:solidFill>
                  <a:schemeClr val="accent1"/>
                </a:solidFill>
              </a:defRPr>
            </a:lvl5pPr>
          </a:lstStyle>
          <a:p>
            <a:pPr lvl="0"/>
            <a:r>
              <a:rPr lang="en-US" dirty="0"/>
              <a:t>Divider title, c to edit Master text styles</a:t>
            </a:r>
          </a:p>
          <a:p>
            <a:pPr lvl="1"/>
            <a:r>
              <a:rPr lang="en-US" dirty="0"/>
              <a:t>/ Second level </a:t>
            </a:r>
            <a:r>
              <a:rPr lang="en-US" spc="-100" dirty="0">
                <a:sym typeface="Wingdings 3" panose="05040102010807070707" pitchFamily="18" charset="2"/>
              </a:rPr>
              <a:t></a:t>
            </a:r>
            <a:endParaRPr lang="en-US" dirty="0"/>
          </a:p>
        </p:txBody>
      </p:sp>
      <p:sp>
        <p:nvSpPr>
          <p:cNvPr id="10" name="Slide Number Placeholder 10">
            <a:extLst>
              <a:ext uri="{FF2B5EF4-FFF2-40B4-BE49-F238E27FC236}">
                <a16:creationId xmlns:a16="http://schemas.microsoft.com/office/drawing/2014/main" id="{3B96EB6F-CABD-DDF9-AB04-5E5D2C00B630}"/>
              </a:ext>
            </a:extLst>
          </p:cNvPr>
          <p:cNvSpPr>
            <a:spLocks noGrp="1"/>
          </p:cNvSpPr>
          <p:nvPr>
            <p:ph type="sldNum" sz="quarter" idx="12"/>
          </p:nvPr>
        </p:nvSpPr>
        <p:spPr>
          <a:xfrm>
            <a:off x="428626" y="226993"/>
            <a:ext cx="345302" cy="310533"/>
          </a:xfrm>
        </p:spPr>
        <p:txBody>
          <a:bodyPr/>
          <a:lstStyle>
            <a:lvl1pPr>
              <a:defRPr>
                <a:solidFill>
                  <a:schemeClr val="bg1"/>
                </a:solidFill>
              </a:defRPr>
            </a:lvl1pPr>
          </a:lstStyle>
          <a:p>
            <a:fld id="{AEAD572E-2F50-43BC-A5A3-42ECFACCA1CC}" type="slidenum">
              <a:rPr lang="en-US" smtClean="0"/>
              <a:pPr/>
              <a:t>‹N°›</a:t>
            </a:fld>
            <a:endParaRPr lang="en-US"/>
          </a:p>
        </p:txBody>
      </p:sp>
      <p:sp>
        <p:nvSpPr>
          <p:cNvPr id="12" name="Slide Number Placeholder 5">
            <a:extLst>
              <a:ext uri="{FF2B5EF4-FFF2-40B4-BE49-F238E27FC236}">
                <a16:creationId xmlns:a16="http://schemas.microsoft.com/office/drawing/2014/main" id="{6ED2244E-944D-6314-0C93-E80FBF865D10}"/>
              </a:ext>
            </a:extLst>
          </p:cNvPr>
          <p:cNvSpPr txBox="1">
            <a:spLocks/>
          </p:cNvSpPr>
          <p:nvPr userDrawn="1"/>
        </p:nvSpPr>
        <p:spPr>
          <a:xfrm>
            <a:off x="428626" y="226993"/>
            <a:ext cx="345302" cy="310533"/>
          </a:xfrm>
          <a:prstGeom prst="rect">
            <a:avLst/>
          </a:prstGeom>
        </p:spPr>
        <p:txBody>
          <a:bodyPr vert="horz" lIns="0" tIns="0" rIns="0" bIns="0" rtlCol="0" anchor="b" anchorCtr="0"/>
          <a:lstStyle>
            <a:defPPr>
              <a:defRPr lang="en-US"/>
            </a:defPPr>
            <a:lvl1pPr marL="0" algn="l"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AD572E-2F50-43BC-A5A3-42ECFACCA1CC}" type="slidenum">
              <a:rPr lang="en-US" sz="800" smtClean="0">
                <a:solidFill>
                  <a:schemeClr val="bg1"/>
                </a:solidFill>
              </a:rPr>
              <a:pPr/>
              <a:t>‹N°›</a:t>
            </a:fld>
            <a:endParaRPr lang="en-US" sz="800">
              <a:solidFill>
                <a:schemeClr val="bg1"/>
              </a:solidFill>
            </a:endParaRPr>
          </a:p>
        </p:txBody>
      </p:sp>
      <p:cxnSp>
        <p:nvCxnSpPr>
          <p:cNvPr id="13" name="Straight Connector 12">
            <a:extLst>
              <a:ext uri="{FF2B5EF4-FFF2-40B4-BE49-F238E27FC236}">
                <a16:creationId xmlns:a16="http://schemas.microsoft.com/office/drawing/2014/main" id="{0D915684-9903-DB26-EEF4-AC770A43CE35}"/>
              </a:ext>
            </a:extLst>
          </p:cNvPr>
          <p:cNvCxnSpPr>
            <a:cxnSpLocks/>
          </p:cNvCxnSpPr>
          <p:nvPr userDrawn="1"/>
        </p:nvCxnSpPr>
        <p:spPr>
          <a:xfrm flipH="1">
            <a:off x="804864" y="1"/>
            <a:ext cx="270271" cy="511175"/>
          </a:xfrm>
          <a:prstGeom prst="line">
            <a:avLst/>
          </a:prstGeom>
          <a:ln w="8382">
            <a:solidFill>
              <a:schemeClr val="accent1"/>
            </a:solidFill>
          </a:ln>
        </p:spPr>
        <p:style>
          <a:lnRef idx="2">
            <a:schemeClr val="accent1"/>
          </a:lnRef>
          <a:fillRef idx="0">
            <a:schemeClr val="accent1"/>
          </a:fillRef>
          <a:effectRef idx="1">
            <a:schemeClr val="accent1"/>
          </a:effectRef>
          <a:fontRef idx="minor">
            <a:schemeClr val="tx1"/>
          </a:fontRef>
        </p:style>
      </p:cxnSp>
      <p:sp>
        <p:nvSpPr>
          <p:cNvPr id="2" name="Text Placeholder 13">
            <a:extLst>
              <a:ext uri="{FF2B5EF4-FFF2-40B4-BE49-F238E27FC236}">
                <a16:creationId xmlns:a16="http://schemas.microsoft.com/office/drawing/2014/main" id="{F4E5A5EC-3413-8E20-773C-B3A83495D1E5}"/>
              </a:ext>
            </a:extLst>
          </p:cNvPr>
          <p:cNvSpPr>
            <a:spLocks noGrp="1"/>
          </p:cNvSpPr>
          <p:nvPr>
            <p:ph type="body" sz="quarter" idx="14" hasCustomPrompt="1"/>
          </p:nvPr>
        </p:nvSpPr>
        <p:spPr>
          <a:xfrm>
            <a:off x="428625" y="2255474"/>
            <a:ext cx="3632200" cy="243560"/>
          </a:xfrm>
        </p:spPr>
        <p:txBody>
          <a:bodyPr anchor="b" anchorCtr="0"/>
          <a:lstStyle>
            <a:lvl1pPr>
              <a:defRPr sz="900" cap="all" baseline="0">
                <a:solidFill>
                  <a:schemeClr val="bg1"/>
                </a:solidFill>
              </a:defRPr>
            </a:lvl1pPr>
          </a:lstStyle>
          <a:p>
            <a:pPr lvl="0"/>
            <a:r>
              <a:rPr lang="en-US" dirty="0"/>
              <a:t>Optional eyebrow</a:t>
            </a:r>
          </a:p>
        </p:txBody>
      </p:sp>
      <p:sp>
        <p:nvSpPr>
          <p:cNvPr id="3" name="Footer Placeholder 2">
            <a:extLst>
              <a:ext uri="{FF2B5EF4-FFF2-40B4-BE49-F238E27FC236}">
                <a16:creationId xmlns:a16="http://schemas.microsoft.com/office/drawing/2014/main" id="{5146D3AE-E0F9-F3F0-73F9-6B315F414A3F}"/>
              </a:ext>
            </a:extLst>
          </p:cNvPr>
          <p:cNvSpPr>
            <a:spLocks noGrp="1"/>
          </p:cNvSpPr>
          <p:nvPr>
            <p:ph type="ftr" sz="quarter" idx="15"/>
          </p:nvPr>
        </p:nvSpPr>
        <p:spPr>
          <a:xfrm>
            <a:off x="1197688" y="252569"/>
            <a:ext cx="4517032" cy="284957"/>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1770801629"/>
      </p:ext>
    </p:extLst>
  </p:cSld>
  <p:clrMapOvr>
    <a:masterClrMapping/>
  </p:clrMapOvr>
  <p:transition>
    <p:fade/>
  </p:transition>
  <p:extLst>
    <p:ext uri="{DCECCB84-F9BA-43D5-87BE-67443E8EF086}">
      <p15:sldGuideLst xmlns:p15="http://schemas.microsoft.com/office/powerpoint/2012/main">
        <p15:guide id="1" orient="horz" pos="170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io_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FEA3C2-1BDC-3B47-D126-06B24A6BAA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6634DC-B80E-5242-3B53-8F1D4E1D9BEA}"/>
              </a:ext>
            </a:extLst>
          </p:cNvPr>
          <p:cNvSpPr>
            <a:spLocks noGrp="1"/>
          </p:cNvSpPr>
          <p:nvPr>
            <p:ph type="sldNum" sz="quarter" idx="12"/>
          </p:nvPr>
        </p:nvSpPr>
        <p:spPr/>
        <p:txBody>
          <a:bodyPr/>
          <a:lstStyle/>
          <a:p>
            <a:fld id="{AEAD572E-2F50-43BC-A5A3-42ECFACCA1CC}" type="slidenum">
              <a:rPr lang="en-US" smtClean="0"/>
              <a:pPr/>
              <a:t>‹N°›</a:t>
            </a:fld>
            <a:endParaRPr lang="en-US"/>
          </a:p>
        </p:txBody>
      </p:sp>
      <p:sp>
        <p:nvSpPr>
          <p:cNvPr id="6" name="Picture Placeholder 7">
            <a:extLst>
              <a:ext uri="{FF2B5EF4-FFF2-40B4-BE49-F238E27FC236}">
                <a16:creationId xmlns:a16="http://schemas.microsoft.com/office/drawing/2014/main" id="{295549D9-1701-0453-76C2-A95EA4251ECB}"/>
              </a:ext>
            </a:extLst>
          </p:cNvPr>
          <p:cNvSpPr>
            <a:spLocks noGrp="1"/>
          </p:cNvSpPr>
          <p:nvPr>
            <p:ph type="pic" sz="quarter" idx="25"/>
          </p:nvPr>
        </p:nvSpPr>
        <p:spPr>
          <a:xfrm>
            <a:off x="397134" y="2216986"/>
            <a:ext cx="1722709" cy="1598270"/>
          </a:xfrm>
          <a:custGeom>
            <a:avLst/>
            <a:gdLst>
              <a:gd name="connsiteX0" fmla="*/ 153637 w 2096865"/>
              <a:gd name="connsiteY0" fmla="*/ 0 h 1976033"/>
              <a:gd name="connsiteX1" fmla="*/ 1943228 w 2096865"/>
              <a:gd name="connsiteY1" fmla="*/ 0 h 1976033"/>
              <a:gd name="connsiteX2" fmla="*/ 2096865 w 2096865"/>
              <a:gd name="connsiteY2" fmla="*/ 153637 h 1976033"/>
              <a:gd name="connsiteX3" fmla="*/ 2096865 w 2096865"/>
              <a:gd name="connsiteY3" fmla="*/ 1976033 h 1976033"/>
              <a:gd name="connsiteX4" fmla="*/ 0 w 2096865"/>
              <a:gd name="connsiteY4" fmla="*/ 1976033 h 1976033"/>
              <a:gd name="connsiteX5" fmla="*/ 0 w 2096865"/>
              <a:gd name="connsiteY5" fmla="*/ 153637 h 1976033"/>
              <a:gd name="connsiteX6" fmla="*/ 153637 w 2096865"/>
              <a:gd name="connsiteY6" fmla="*/ 0 h 197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6865" h="1976033">
                <a:moveTo>
                  <a:pt x="153637" y="0"/>
                </a:moveTo>
                <a:lnTo>
                  <a:pt x="1943228" y="0"/>
                </a:lnTo>
                <a:cubicBezTo>
                  <a:pt x="2028079" y="0"/>
                  <a:pt x="2096865" y="68786"/>
                  <a:pt x="2096865" y="153637"/>
                </a:cubicBezTo>
                <a:lnTo>
                  <a:pt x="2096865" y="1976033"/>
                </a:lnTo>
                <a:lnTo>
                  <a:pt x="0" y="1976033"/>
                </a:lnTo>
                <a:lnTo>
                  <a:pt x="0" y="153637"/>
                </a:lnTo>
                <a:cubicBezTo>
                  <a:pt x="0" y="68786"/>
                  <a:pt x="68786" y="0"/>
                  <a:pt x="153637" y="0"/>
                </a:cubicBezTo>
                <a:close/>
              </a:path>
            </a:pathLst>
          </a:custGeom>
          <a:solidFill>
            <a:schemeClr val="bg2"/>
          </a:solidFill>
          <a:ln w="15875">
            <a:solidFill>
              <a:schemeClr val="bg1"/>
            </a:solidFill>
          </a:ln>
        </p:spPr>
        <p:txBody>
          <a:bodyPr wrap="square" anchor="ctr" anchorCtr="0">
            <a:noAutofit/>
          </a:bodyPr>
          <a:lstStyle>
            <a:lvl1pPr algn="ctr">
              <a:defRPr sz="1000">
                <a:solidFill>
                  <a:schemeClr val="tx1"/>
                </a:solidFill>
              </a:defRPr>
            </a:lvl1pPr>
          </a:lstStyle>
          <a:p>
            <a:endParaRPr lang="en-US"/>
          </a:p>
        </p:txBody>
      </p:sp>
      <p:sp>
        <p:nvSpPr>
          <p:cNvPr id="9" name="Text Placeholder 14">
            <a:extLst>
              <a:ext uri="{FF2B5EF4-FFF2-40B4-BE49-F238E27FC236}">
                <a16:creationId xmlns:a16="http://schemas.microsoft.com/office/drawing/2014/main" id="{581FEFFD-8E3E-0F73-59FE-DD9FDE12C6DE}"/>
              </a:ext>
            </a:extLst>
          </p:cNvPr>
          <p:cNvSpPr>
            <a:spLocks noGrp="1"/>
          </p:cNvSpPr>
          <p:nvPr>
            <p:ph type="body" sz="quarter" idx="24" hasCustomPrompt="1"/>
          </p:nvPr>
        </p:nvSpPr>
        <p:spPr>
          <a:xfrm>
            <a:off x="397134" y="3802552"/>
            <a:ext cx="1722709" cy="1400955"/>
          </a:xfrm>
          <a:custGeom>
            <a:avLst/>
            <a:gdLst>
              <a:gd name="connsiteX0" fmla="*/ 0 w 2127012"/>
              <a:gd name="connsiteY0" fmla="*/ 0 h 968735"/>
              <a:gd name="connsiteX1" fmla="*/ 2127012 w 2127012"/>
              <a:gd name="connsiteY1" fmla="*/ 0 h 968735"/>
              <a:gd name="connsiteX2" fmla="*/ 2127012 w 2127012"/>
              <a:gd name="connsiteY2" fmla="*/ 809805 h 968735"/>
              <a:gd name="connsiteX3" fmla="*/ 1968082 w 2127012"/>
              <a:gd name="connsiteY3" fmla="*/ 968735 h 968735"/>
              <a:gd name="connsiteX4" fmla="*/ 158930 w 2127012"/>
              <a:gd name="connsiteY4" fmla="*/ 968735 h 968735"/>
              <a:gd name="connsiteX5" fmla="*/ 0 w 2127012"/>
              <a:gd name="connsiteY5" fmla="*/ 809805 h 96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7012" h="968735">
                <a:moveTo>
                  <a:pt x="0" y="0"/>
                </a:moveTo>
                <a:lnTo>
                  <a:pt x="2127012" y="0"/>
                </a:lnTo>
                <a:lnTo>
                  <a:pt x="2127012" y="809805"/>
                </a:lnTo>
                <a:cubicBezTo>
                  <a:pt x="2127012" y="897580"/>
                  <a:pt x="2055857" y="968735"/>
                  <a:pt x="1968082" y="968735"/>
                </a:cubicBezTo>
                <a:lnTo>
                  <a:pt x="158930" y="968735"/>
                </a:lnTo>
                <a:cubicBezTo>
                  <a:pt x="71155" y="968735"/>
                  <a:pt x="0" y="897580"/>
                  <a:pt x="0" y="809805"/>
                </a:cubicBezTo>
                <a:close/>
              </a:path>
            </a:pathLst>
          </a:custGeom>
          <a:solidFill>
            <a:schemeClr val="bg1">
              <a:alpha val="65000"/>
            </a:schemeClr>
          </a:solidFill>
          <a:ln w="15875">
            <a:solidFill>
              <a:schemeClr val="bg1"/>
            </a:solidFill>
          </a:ln>
        </p:spPr>
        <p:txBody>
          <a:bodyPr wrap="square" lIns="137160" tIns="164592" rIns="91440">
            <a:noAutofit/>
          </a:bodyPr>
          <a:lstStyle>
            <a:lvl1pPr>
              <a:lnSpc>
                <a:spcPct val="110000"/>
              </a:lnSpc>
              <a:spcAft>
                <a:spcPts val="0"/>
              </a:spcAft>
              <a:defRPr sz="9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900" b="0">
                <a:solidFill>
                  <a:srgbClr val="455669"/>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17" name="Picture Placeholder 7">
            <a:extLst>
              <a:ext uri="{FF2B5EF4-FFF2-40B4-BE49-F238E27FC236}">
                <a16:creationId xmlns:a16="http://schemas.microsoft.com/office/drawing/2014/main" id="{F984FF3F-257E-2833-6D72-73229D50C4F3}"/>
              </a:ext>
            </a:extLst>
          </p:cNvPr>
          <p:cNvSpPr>
            <a:spLocks noGrp="1"/>
          </p:cNvSpPr>
          <p:nvPr>
            <p:ph type="pic" sz="quarter" idx="26"/>
          </p:nvPr>
        </p:nvSpPr>
        <p:spPr>
          <a:xfrm>
            <a:off x="2360846" y="2216986"/>
            <a:ext cx="1722709" cy="1598270"/>
          </a:xfrm>
          <a:custGeom>
            <a:avLst/>
            <a:gdLst>
              <a:gd name="connsiteX0" fmla="*/ 153637 w 2096865"/>
              <a:gd name="connsiteY0" fmla="*/ 0 h 1976033"/>
              <a:gd name="connsiteX1" fmla="*/ 1943228 w 2096865"/>
              <a:gd name="connsiteY1" fmla="*/ 0 h 1976033"/>
              <a:gd name="connsiteX2" fmla="*/ 2096865 w 2096865"/>
              <a:gd name="connsiteY2" fmla="*/ 153637 h 1976033"/>
              <a:gd name="connsiteX3" fmla="*/ 2096865 w 2096865"/>
              <a:gd name="connsiteY3" fmla="*/ 1976033 h 1976033"/>
              <a:gd name="connsiteX4" fmla="*/ 0 w 2096865"/>
              <a:gd name="connsiteY4" fmla="*/ 1976033 h 1976033"/>
              <a:gd name="connsiteX5" fmla="*/ 0 w 2096865"/>
              <a:gd name="connsiteY5" fmla="*/ 153637 h 1976033"/>
              <a:gd name="connsiteX6" fmla="*/ 153637 w 2096865"/>
              <a:gd name="connsiteY6" fmla="*/ 0 h 197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6865" h="1976033">
                <a:moveTo>
                  <a:pt x="153637" y="0"/>
                </a:moveTo>
                <a:lnTo>
                  <a:pt x="1943228" y="0"/>
                </a:lnTo>
                <a:cubicBezTo>
                  <a:pt x="2028079" y="0"/>
                  <a:pt x="2096865" y="68786"/>
                  <a:pt x="2096865" y="153637"/>
                </a:cubicBezTo>
                <a:lnTo>
                  <a:pt x="2096865" y="1976033"/>
                </a:lnTo>
                <a:lnTo>
                  <a:pt x="0" y="1976033"/>
                </a:lnTo>
                <a:lnTo>
                  <a:pt x="0" y="153637"/>
                </a:lnTo>
                <a:cubicBezTo>
                  <a:pt x="0" y="68786"/>
                  <a:pt x="68786" y="0"/>
                  <a:pt x="153637" y="0"/>
                </a:cubicBezTo>
                <a:close/>
              </a:path>
            </a:pathLst>
          </a:custGeom>
          <a:solidFill>
            <a:schemeClr val="bg2"/>
          </a:solidFill>
          <a:ln w="15875">
            <a:solidFill>
              <a:schemeClr val="bg1"/>
            </a:solidFill>
          </a:ln>
        </p:spPr>
        <p:txBody>
          <a:bodyPr wrap="square" anchor="ctr" anchorCtr="0">
            <a:noAutofit/>
          </a:bodyPr>
          <a:lstStyle>
            <a:lvl1pPr algn="ctr">
              <a:defRPr sz="1000">
                <a:solidFill>
                  <a:schemeClr val="tx1"/>
                </a:solidFill>
              </a:defRPr>
            </a:lvl1pPr>
          </a:lstStyle>
          <a:p>
            <a:endParaRPr lang="en-US"/>
          </a:p>
        </p:txBody>
      </p:sp>
      <p:sp>
        <p:nvSpPr>
          <p:cNvPr id="28" name="Picture Placeholder 7">
            <a:extLst>
              <a:ext uri="{FF2B5EF4-FFF2-40B4-BE49-F238E27FC236}">
                <a16:creationId xmlns:a16="http://schemas.microsoft.com/office/drawing/2014/main" id="{91B54093-E883-D83A-D013-9F34CF717C0E}"/>
              </a:ext>
            </a:extLst>
          </p:cNvPr>
          <p:cNvSpPr>
            <a:spLocks noGrp="1"/>
          </p:cNvSpPr>
          <p:nvPr>
            <p:ph type="pic" sz="quarter" idx="28"/>
          </p:nvPr>
        </p:nvSpPr>
        <p:spPr>
          <a:xfrm>
            <a:off x="4286250" y="2216986"/>
            <a:ext cx="1722709" cy="1598270"/>
          </a:xfrm>
          <a:custGeom>
            <a:avLst/>
            <a:gdLst>
              <a:gd name="connsiteX0" fmla="*/ 153637 w 2096865"/>
              <a:gd name="connsiteY0" fmla="*/ 0 h 1976033"/>
              <a:gd name="connsiteX1" fmla="*/ 1943228 w 2096865"/>
              <a:gd name="connsiteY1" fmla="*/ 0 h 1976033"/>
              <a:gd name="connsiteX2" fmla="*/ 2096865 w 2096865"/>
              <a:gd name="connsiteY2" fmla="*/ 153637 h 1976033"/>
              <a:gd name="connsiteX3" fmla="*/ 2096865 w 2096865"/>
              <a:gd name="connsiteY3" fmla="*/ 1976033 h 1976033"/>
              <a:gd name="connsiteX4" fmla="*/ 0 w 2096865"/>
              <a:gd name="connsiteY4" fmla="*/ 1976033 h 1976033"/>
              <a:gd name="connsiteX5" fmla="*/ 0 w 2096865"/>
              <a:gd name="connsiteY5" fmla="*/ 153637 h 1976033"/>
              <a:gd name="connsiteX6" fmla="*/ 153637 w 2096865"/>
              <a:gd name="connsiteY6" fmla="*/ 0 h 197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6865" h="1976033">
                <a:moveTo>
                  <a:pt x="153637" y="0"/>
                </a:moveTo>
                <a:lnTo>
                  <a:pt x="1943228" y="0"/>
                </a:lnTo>
                <a:cubicBezTo>
                  <a:pt x="2028079" y="0"/>
                  <a:pt x="2096865" y="68786"/>
                  <a:pt x="2096865" y="153637"/>
                </a:cubicBezTo>
                <a:lnTo>
                  <a:pt x="2096865" y="1976033"/>
                </a:lnTo>
                <a:lnTo>
                  <a:pt x="0" y="1976033"/>
                </a:lnTo>
                <a:lnTo>
                  <a:pt x="0" y="153637"/>
                </a:lnTo>
                <a:cubicBezTo>
                  <a:pt x="0" y="68786"/>
                  <a:pt x="68786" y="0"/>
                  <a:pt x="153637" y="0"/>
                </a:cubicBezTo>
                <a:close/>
              </a:path>
            </a:pathLst>
          </a:custGeom>
          <a:solidFill>
            <a:schemeClr val="bg2"/>
          </a:solidFill>
          <a:ln w="15875">
            <a:solidFill>
              <a:schemeClr val="bg1"/>
            </a:solidFill>
          </a:ln>
        </p:spPr>
        <p:txBody>
          <a:bodyPr wrap="square" anchor="ctr" anchorCtr="0">
            <a:noAutofit/>
          </a:bodyPr>
          <a:lstStyle>
            <a:lvl1pPr algn="ctr">
              <a:defRPr sz="1000">
                <a:solidFill>
                  <a:schemeClr val="tx1"/>
                </a:solidFill>
              </a:defRPr>
            </a:lvl1pPr>
          </a:lstStyle>
          <a:p>
            <a:endParaRPr lang="en-US"/>
          </a:p>
        </p:txBody>
      </p:sp>
      <p:sp>
        <p:nvSpPr>
          <p:cNvPr id="30" name="Picture Placeholder 7">
            <a:extLst>
              <a:ext uri="{FF2B5EF4-FFF2-40B4-BE49-F238E27FC236}">
                <a16:creationId xmlns:a16="http://schemas.microsoft.com/office/drawing/2014/main" id="{4B560B5A-6685-FDAA-81F5-477EA3BC677E}"/>
              </a:ext>
            </a:extLst>
          </p:cNvPr>
          <p:cNvSpPr>
            <a:spLocks noGrp="1"/>
          </p:cNvSpPr>
          <p:nvPr>
            <p:ph type="pic" sz="quarter" idx="30"/>
          </p:nvPr>
        </p:nvSpPr>
        <p:spPr>
          <a:xfrm>
            <a:off x="6218373" y="2216985"/>
            <a:ext cx="1722709" cy="1598270"/>
          </a:xfrm>
          <a:custGeom>
            <a:avLst/>
            <a:gdLst>
              <a:gd name="connsiteX0" fmla="*/ 153637 w 2096865"/>
              <a:gd name="connsiteY0" fmla="*/ 0 h 1976033"/>
              <a:gd name="connsiteX1" fmla="*/ 1943228 w 2096865"/>
              <a:gd name="connsiteY1" fmla="*/ 0 h 1976033"/>
              <a:gd name="connsiteX2" fmla="*/ 2096865 w 2096865"/>
              <a:gd name="connsiteY2" fmla="*/ 153637 h 1976033"/>
              <a:gd name="connsiteX3" fmla="*/ 2096865 w 2096865"/>
              <a:gd name="connsiteY3" fmla="*/ 1976033 h 1976033"/>
              <a:gd name="connsiteX4" fmla="*/ 0 w 2096865"/>
              <a:gd name="connsiteY4" fmla="*/ 1976033 h 1976033"/>
              <a:gd name="connsiteX5" fmla="*/ 0 w 2096865"/>
              <a:gd name="connsiteY5" fmla="*/ 153637 h 1976033"/>
              <a:gd name="connsiteX6" fmla="*/ 153637 w 2096865"/>
              <a:gd name="connsiteY6" fmla="*/ 0 h 197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6865" h="1976033">
                <a:moveTo>
                  <a:pt x="153637" y="0"/>
                </a:moveTo>
                <a:lnTo>
                  <a:pt x="1943228" y="0"/>
                </a:lnTo>
                <a:cubicBezTo>
                  <a:pt x="2028079" y="0"/>
                  <a:pt x="2096865" y="68786"/>
                  <a:pt x="2096865" y="153637"/>
                </a:cubicBezTo>
                <a:lnTo>
                  <a:pt x="2096865" y="1976033"/>
                </a:lnTo>
                <a:lnTo>
                  <a:pt x="0" y="1976033"/>
                </a:lnTo>
                <a:lnTo>
                  <a:pt x="0" y="153637"/>
                </a:lnTo>
                <a:cubicBezTo>
                  <a:pt x="0" y="68786"/>
                  <a:pt x="68786" y="0"/>
                  <a:pt x="153637" y="0"/>
                </a:cubicBezTo>
                <a:close/>
              </a:path>
            </a:pathLst>
          </a:custGeom>
          <a:solidFill>
            <a:schemeClr val="bg2"/>
          </a:solidFill>
          <a:ln w="15875">
            <a:solidFill>
              <a:schemeClr val="bg1"/>
            </a:solidFill>
          </a:ln>
        </p:spPr>
        <p:txBody>
          <a:bodyPr wrap="square" anchor="ctr" anchorCtr="0">
            <a:noAutofit/>
          </a:bodyPr>
          <a:lstStyle>
            <a:lvl1pPr algn="ctr">
              <a:defRPr sz="1000">
                <a:solidFill>
                  <a:schemeClr val="tx1"/>
                </a:solidFill>
              </a:defRPr>
            </a:lvl1pPr>
          </a:lstStyle>
          <a:p>
            <a:endParaRPr lang="en-US"/>
          </a:p>
        </p:txBody>
      </p:sp>
      <p:sp>
        <p:nvSpPr>
          <p:cNvPr id="32" name="Picture Placeholder 7">
            <a:extLst>
              <a:ext uri="{FF2B5EF4-FFF2-40B4-BE49-F238E27FC236}">
                <a16:creationId xmlns:a16="http://schemas.microsoft.com/office/drawing/2014/main" id="{E99C3564-0F7A-30AB-47E1-53300A5F3D21}"/>
              </a:ext>
            </a:extLst>
          </p:cNvPr>
          <p:cNvSpPr>
            <a:spLocks noGrp="1"/>
          </p:cNvSpPr>
          <p:nvPr>
            <p:ph type="pic" sz="quarter" idx="32"/>
          </p:nvPr>
        </p:nvSpPr>
        <p:spPr>
          <a:xfrm>
            <a:off x="8147262" y="2216985"/>
            <a:ext cx="1722709" cy="1598270"/>
          </a:xfrm>
          <a:custGeom>
            <a:avLst/>
            <a:gdLst>
              <a:gd name="connsiteX0" fmla="*/ 153637 w 2096865"/>
              <a:gd name="connsiteY0" fmla="*/ 0 h 1976033"/>
              <a:gd name="connsiteX1" fmla="*/ 1943228 w 2096865"/>
              <a:gd name="connsiteY1" fmla="*/ 0 h 1976033"/>
              <a:gd name="connsiteX2" fmla="*/ 2096865 w 2096865"/>
              <a:gd name="connsiteY2" fmla="*/ 153637 h 1976033"/>
              <a:gd name="connsiteX3" fmla="*/ 2096865 w 2096865"/>
              <a:gd name="connsiteY3" fmla="*/ 1976033 h 1976033"/>
              <a:gd name="connsiteX4" fmla="*/ 0 w 2096865"/>
              <a:gd name="connsiteY4" fmla="*/ 1976033 h 1976033"/>
              <a:gd name="connsiteX5" fmla="*/ 0 w 2096865"/>
              <a:gd name="connsiteY5" fmla="*/ 153637 h 1976033"/>
              <a:gd name="connsiteX6" fmla="*/ 153637 w 2096865"/>
              <a:gd name="connsiteY6" fmla="*/ 0 h 197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6865" h="1976033">
                <a:moveTo>
                  <a:pt x="153637" y="0"/>
                </a:moveTo>
                <a:lnTo>
                  <a:pt x="1943228" y="0"/>
                </a:lnTo>
                <a:cubicBezTo>
                  <a:pt x="2028079" y="0"/>
                  <a:pt x="2096865" y="68786"/>
                  <a:pt x="2096865" y="153637"/>
                </a:cubicBezTo>
                <a:lnTo>
                  <a:pt x="2096865" y="1976033"/>
                </a:lnTo>
                <a:lnTo>
                  <a:pt x="0" y="1976033"/>
                </a:lnTo>
                <a:lnTo>
                  <a:pt x="0" y="153637"/>
                </a:lnTo>
                <a:cubicBezTo>
                  <a:pt x="0" y="68786"/>
                  <a:pt x="68786" y="0"/>
                  <a:pt x="153637" y="0"/>
                </a:cubicBezTo>
                <a:close/>
              </a:path>
            </a:pathLst>
          </a:custGeom>
          <a:solidFill>
            <a:schemeClr val="bg2"/>
          </a:solidFill>
          <a:ln w="15875">
            <a:solidFill>
              <a:schemeClr val="bg1"/>
            </a:solidFill>
          </a:ln>
        </p:spPr>
        <p:txBody>
          <a:bodyPr wrap="square" anchor="ctr" anchorCtr="0">
            <a:noAutofit/>
          </a:bodyPr>
          <a:lstStyle>
            <a:lvl1pPr algn="ctr">
              <a:defRPr sz="1000">
                <a:solidFill>
                  <a:schemeClr val="tx1"/>
                </a:solidFill>
              </a:defRPr>
            </a:lvl1pPr>
          </a:lstStyle>
          <a:p>
            <a:endParaRPr lang="en-US"/>
          </a:p>
        </p:txBody>
      </p:sp>
      <p:sp>
        <p:nvSpPr>
          <p:cNvPr id="34" name="Picture Placeholder 7">
            <a:extLst>
              <a:ext uri="{FF2B5EF4-FFF2-40B4-BE49-F238E27FC236}">
                <a16:creationId xmlns:a16="http://schemas.microsoft.com/office/drawing/2014/main" id="{D7418ACC-622B-64FF-0121-E2CC5C215CC2}"/>
              </a:ext>
            </a:extLst>
          </p:cNvPr>
          <p:cNvSpPr>
            <a:spLocks noGrp="1"/>
          </p:cNvSpPr>
          <p:nvPr>
            <p:ph type="pic" sz="quarter" idx="34"/>
          </p:nvPr>
        </p:nvSpPr>
        <p:spPr>
          <a:xfrm>
            <a:off x="10075830" y="2216984"/>
            <a:ext cx="1722709" cy="1598270"/>
          </a:xfrm>
          <a:custGeom>
            <a:avLst/>
            <a:gdLst>
              <a:gd name="connsiteX0" fmla="*/ 153637 w 2096865"/>
              <a:gd name="connsiteY0" fmla="*/ 0 h 1976033"/>
              <a:gd name="connsiteX1" fmla="*/ 1943228 w 2096865"/>
              <a:gd name="connsiteY1" fmla="*/ 0 h 1976033"/>
              <a:gd name="connsiteX2" fmla="*/ 2096865 w 2096865"/>
              <a:gd name="connsiteY2" fmla="*/ 153637 h 1976033"/>
              <a:gd name="connsiteX3" fmla="*/ 2096865 w 2096865"/>
              <a:gd name="connsiteY3" fmla="*/ 1976033 h 1976033"/>
              <a:gd name="connsiteX4" fmla="*/ 0 w 2096865"/>
              <a:gd name="connsiteY4" fmla="*/ 1976033 h 1976033"/>
              <a:gd name="connsiteX5" fmla="*/ 0 w 2096865"/>
              <a:gd name="connsiteY5" fmla="*/ 153637 h 1976033"/>
              <a:gd name="connsiteX6" fmla="*/ 153637 w 2096865"/>
              <a:gd name="connsiteY6" fmla="*/ 0 h 197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6865" h="1976033">
                <a:moveTo>
                  <a:pt x="153637" y="0"/>
                </a:moveTo>
                <a:lnTo>
                  <a:pt x="1943228" y="0"/>
                </a:lnTo>
                <a:cubicBezTo>
                  <a:pt x="2028079" y="0"/>
                  <a:pt x="2096865" y="68786"/>
                  <a:pt x="2096865" y="153637"/>
                </a:cubicBezTo>
                <a:lnTo>
                  <a:pt x="2096865" y="1976033"/>
                </a:lnTo>
                <a:lnTo>
                  <a:pt x="0" y="1976033"/>
                </a:lnTo>
                <a:lnTo>
                  <a:pt x="0" y="153637"/>
                </a:lnTo>
                <a:cubicBezTo>
                  <a:pt x="0" y="68786"/>
                  <a:pt x="68786" y="0"/>
                  <a:pt x="153637" y="0"/>
                </a:cubicBezTo>
                <a:close/>
              </a:path>
            </a:pathLst>
          </a:custGeom>
          <a:solidFill>
            <a:schemeClr val="bg2"/>
          </a:solidFill>
          <a:ln w="15875">
            <a:solidFill>
              <a:schemeClr val="bg1"/>
            </a:solidFill>
          </a:ln>
        </p:spPr>
        <p:txBody>
          <a:bodyPr wrap="square" anchor="ctr" anchorCtr="0">
            <a:noAutofit/>
          </a:bodyPr>
          <a:lstStyle>
            <a:lvl1pPr algn="ctr">
              <a:defRPr sz="1000">
                <a:solidFill>
                  <a:schemeClr val="tx1"/>
                </a:solidFill>
              </a:defRPr>
            </a:lvl1pPr>
          </a:lstStyle>
          <a:p>
            <a:endParaRPr lang="en-US"/>
          </a:p>
        </p:txBody>
      </p:sp>
      <p:sp>
        <p:nvSpPr>
          <p:cNvPr id="36" name="Title 35">
            <a:extLst>
              <a:ext uri="{FF2B5EF4-FFF2-40B4-BE49-F238E27FC236}">
                <a16:creationId xmlns:a16="http://schemas.microsoft.com/office/drawing/2014/main" id="{9A08F534-CBFF-BB32-395B-ED9130AA588F}"/>
              </a:ext>
            </a:extLst>
          </p:cNvPr>
          <p:cNvSpPr>
            <a:spLocks noGrp="1"/>
          </p:cNvSpPr>
          <p:nvPr>
            <p:ph type="title"/>
          </p:nvPr>
        </p:nvSpPr>
        <p:spPr/>
        <p:txBody>
          <a:bodyPr/>
          <a:lstStyle/>
          <a:p>
            <a:r>
              <a:rPr lang="en-US" dirty="0"/>
              <a:t>Click to edit Master title style</a:t>
            </a:r>
          </a:p>
        </p:txBody>
      </p:sp>
      <p:sp>
        <p:nvSpPr>
          <p:cNvPr id="3" name="Text Placeholder 14">
            <a:extLst>
              <a:ext uri="{FF2B5EF4-FFF2-40B4-BE49-F238E27FC236}">
                <a16:creationId xmlns:a16="http://schemas.microsoft.com/office/drawing/2014/main" id="{9C109142-A53E-3230-46FB-8719D64F1E7A}"/>
              </a:ext>
            </a:extLst>
          </p:cNvPr>
          <p:cNvSpPr>
            <a:spLocks noGrp="1"/>
          </p:cNvSpPr>
          <p:nvPr>
            <p:ph type="body" sz="quarter" idx="35" hasCustomPrompt="1"/>
          </p:nvPr>
        </p:nvSpPr>
        <p:spPr>
          <a:xfrm>
            <a:off x="2360846" y="3802552"/>
            <a:ext cx="1722709" cy="1400955"/>
          </a:xfrm>
          <a:custGeom>
            <a:avLst/>
            <a:gdLst>
              <a:gd name="connsiteX0" fmla="*/ 0 w 2127012"/>
              <a:gd name="connsiteY0" fmla="*/ 0 h 968735"/>
              <a:gd name="connsiteX1" fmla="*/ 2127012 w 2127012"/>
              <a:gd name="connsiteY1" fmla="*/ 0 h 968735"/>
              <a:gd name="connsiteX2" fmla="*/ 2127012 w 2127012"/>
              <a:gd name="connsiteY2" fmla="*/ 809805 h 968735"/>
              <a:gd name="connsiteX3" fmla="*/ 1968082 w 2127012"/>
              <a:gd name="connsiteY3" fmla="*/ 968735 h 968735"/>
              <a:gd name="connsiteX4" fmla="*/ 158930 w 2127012"/>
              <a:gd name="connsiteY4" fmla="*/ 968735 h 968735"/>
              <a:gd name="connsiteX5" fmla="*/ 0 w 2127012"/>
              <a:gd name="connsiteY5" fmla="*/ 809805 h 96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7012" h="968735">
                <a:moveTo>
                  <a:pt x="0" y="0"/>
                </a:moveTo>
                <a:lnTo>
                  <a:pt x="2127012" y="0"/>
                </a:lnTo>
                <a:lnTo>
                  <a:pt x="2127012" y="809805"/>
                </a:lnTo>
                <a:cubicBezTo>
                  <a:pt x="2127012" y="897580"/>
                  <a:pt x="2055857" y="968735"/>
                  <a:pt x="1968082" y="968735"/>
                </a:cubicBezTo>
                <a:lnTo>
                  <a:pt x="158930" y="968735"/>
                </a:lnTo>
                <a:cubicBezTo>
                  <a:pt x="71155" y="968735"/>
                  <a:pt x="0" y="897580"/>
                  <a:pt x="0" y="809805"/>
                </a:cubicBezTo>
                <a:close/>
              </a:path>
            </a:pathLst>
          </a:custGeom>
          <a:solidFill>
            <a:schemeClr val="bg1">
              <a:alpha val="65000"/>
            </a:schemeClr>
          </a:solidFill>
          <a:ln w="15875">
            <a:solidFill>
              <a:schemeClr val="bg1"/>
            </a:solidFill>
          </a:ln>
        </p:spPr>
        <p:txBody>
          <a:bodyPr wrap="square" lIns="137160" tIns="164592" rIns="91440">
            <a:noAutofit/>
          </a:bodyPr>
          <a:lstStyle>
            <a:lvl1pPr>
              <a:lnSpc>
                <a:spcPct val="110000"/>
              </a:lnSpc>
              <a:spcAft>
                <a:spcPts val="0"/>
              </a:spcAft>
              <a:defRPr sz="9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900" b="0">
                <a:solidFill>
                  <a:srgbClr val="455669"/>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7" name="Text Placeholder 14">
            <a:extLst>
              <a:ext uri="{FF2B5EF4-FFF2-40B4-BE49-F238E27FC236}">
                <a16:creationId xmlns:a16="http://schemas.microsoft.com/office/drawing/2014/main" id="{CB68A45D-CA79-FC6F-74B7-877819B319FE}"/>
              </a:ext>
            </a:extLst>
          </p:cNvPr>
          <p:cNvSpPr>
            <a:spLocks noGrp="1"/>
          </p:cNvSpPr>
          <p:nvPr>
            <p:ph type="body" sz="quarter" idx="36" hasCustomPrompt="1"/>
          </p:nvPr>
        </p:nvSpPr>
        <p:spPr>
          <a:xfrm>
            <a:off x="4286250" y="3802552"/>
            <a:ext cx="1722709" cy="1400955"/>
          </a:xfrm>
          <a:custGeom>
            <a:avLst/>
            <a:gdLst>
              <a:gd name="connsiteX0" fmla="*/ 0 w 2127012"/>
              <a:gd name="connsiteY0" fmla="*/ 0 h 968735"/>
              <a:gd name="connsiteX1" fmla="*/ 2127012 w 2127012"/>
              <a:gd name="connsiteY1" fmla="*/ 0 h 968735"/>
              <a:gd name="connsiteX2" fmla="*/ 2127012 w 2127012"/>
              <a:gd name="connsiteY2" fmla="*/ 809805 h 968735"/>
              <a:gd name="connsiteX3" fmla="*/ 1968082 w 2127012"/>
              <a:gd name="connsiteY3" fmla="*/ 968735 h 968735"/>
              <a:gd name="connsiteX4" fmla="*/ 158930 w 2127012"/>
              <a:gd name="connsiteY4" fmla="*/ 968735 h 968735"/>
              <a:gd name="connsiteX5" fmla="*/ 0 w 2127012"/>
              <a:gd name="connsiteY5" fmla="*/ 809805 h 96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7012" h="968735">
                <a:moveTo>
                  <a:pt x="0" y="0"/>
                </a:moveTo>
                <a:lnTo>
                  <a:pt x="2127012" y="0"/>
                </a:lnTo>
                <a:lnTo>
                  <a:pt x="2127012" y="809805"/>
                </a:lnTo>
                <a:cubicBezTo>
                  <a:pt x="2127012" y="897580"/>
                  <a:pt x="2055857" y="968735"/>
                  <a:pt x="1968082" y="968735"/>
                </a:cubicBezTo>
                <a:lnTo>
                  <a:pt x="158930" y="968735"/>
                </a:lnTo>
                <a:cubicBezTo>
                  <a:pt x="71155" y="968735"/>
                  <a:pt x="0" y="897580"/>
                  <a:pt x="0" y="809805"/>
                </a:cubicBezTo>
                <a:close/>
              </a:path>
            </a:pathLst>
          </a:custGeom>
          <a:solidFill>
            <a:schemeClr val="bg1">
              <a:alpha val="65000"/>
            </a:schemeClr>
          </a:solidFill>
          <a:ln w="15875">
            <a:solidFill>
              <a:schemeClr val="bg1"/>
            </a:solidFill>
          </a:ln>
        </p:spPr>
        <p:txBody>
          <a:bodyPr wrap="square" lIns="137160" tIns="164592" rIns="91440">
            <a:noAutofit/>
          </a:bodyPr>
          <a:lstStyle>
            <a:lvl1pPr>
              <a:lnSpc>
                <a:spcPct val="110000"/>
              </a:lnSpc>
              <a:spcAft>
                <a:spcPts val="0"/>
              </a:spcAft>
              <a:defRPr sz="9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900" b="0">
                <a:solidFill>
                  <a:srgbClr val="455669"/>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8" name="Text Placeholder 14">
            <a:extLst>
              <a:ext uri="{FF2B5EF4-FFF2-40B4-BE49-F238E27FC236}">
                <a16:creationId xmlns:a16="http://schemas.microsoft.com/office/drawing/2014/main" id="{0EFD881F-41B3-95B2-C469-6067DF6DA2CE}"/>
              </a:ext>
            </a:extLst>
          </p:cNvPr>
          <p:cNvSpPr>
            <a:spLocks noGrp="1"/>
          </p:cNvSpPr>
          <p:nvPr>
            <p:ph type="body" sz="quarter" idx="37" hasCustomPrompt="1"/>
          </p:nvPr>
        </p:nvSpPr>
        <p:spPr>
          <a:xfrm>
            <a:off x="6218373" y="3802552"/>
            <a:ext cx="1722709" cy="1400955"/>
          </a:xfrm>
          <a:custGeom>
            <a:avLst/>
            <a:gdLst>
              <a:gd name="connsiteX0" fmla="*/ 0 w 2127012"/>
              <a:gd name="connsiteY0" fmla="*/ 0 h 968735"/>
              <a:gd name="connsiteX1" fmla="*/ 2127012 w 2127012"/>
              <a:gd name="connsiteY1" fmla="*/ 0 h 968735"/>
              <a:gd name="connsiteX2" fmla="*/ 2127012 w 2127012"/>
              <a:gd name="connsiteY2" fmla="*/ 809805 h 968735"/>
              <a:gd name="connsiteX3" fmla="*/ 1968082 w 2127012"/>
              <a:gd name="connsiteY3" fmla="*/ 968735 h 968735"/>
              <a:gd name="connsiteX4" fmla="*/ 158930 w 2127012"/>
              <a:gd name="connsiteY4" fmla="*/ 968735 h 968735"/>
              <a:gd name="connsiteX5" fmla="*/ 0 w 2127012"/>
              <a:gd name="connsiteY5" fmla="*/ 809805 h 96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7012" h="968735">
                <a:moveTo>
                  <a:pt x="0" y="0"/>
                </a:moveTo>
                <a:lnTo>
                  <a:pt x="2127012" y="0"/>
                </a:lnTo>
                <a:lnTo>
                  <a:pt x="2127012" y="809805"/>
                </a:lnTo>
                <a:cubicBezTo>
                  <a:pt x="2127012" y="897580"/>
                  <a:pt x="2055857" y="968735"/>
                  <a:pt x="1968082" y="968735"/>
                </a:cubicBezTo>
                <a:lnTo>
                  <a:pt x="158930" y="968735"/>
                </a:lnTo>
                <a:cubicBezTo>
                  <a:pt x="71155" y="968735"/>
                  <a:pt x="0" y="897580"/>
                  <a:pt x="0" y="809805"/>
                </a:cubicBezTo>
                <a:close/>
              </a:path>
            </a:pathLst>
          </a:custGeom>
          <a:solidFill>
            <a:schemeClr val="bg1">
              <a:alpha val="65000"/>
            </a:schemeClr>
          </a:solidFill>
          <a:ln w="15875">
            <a:solidFill>
              <a:schemeClr val="bg1"/>
            </a:solidFill>
          </a:ln>
        </p:spPr>
        <p:txBody>
          <a:bodyPr wrap="square" lIns="137160" tIns="164592" rIns="91440">
            <a:noAutofit/>
          </a:bodyPr>
          <a:lstStyle>
            <a:lvl1pPr>
              <a:lnSpc>
                <a:spcPct val="110000"/>
              </a:lnSpc>
              <a:spcAft>
                <a:spcPts val="0"/>
              </a:spcAft>
              <a:defRPr sz="9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900" b="0">
                <a:solidFill>
                  <a:srgbClr val="455669"/>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10" name="Text Placeholder 14">
            <a:extLst>
              <a:ext uri="{FF2B5EF4-FFF2-40B4-BE49-F238E27FC236}">
                <a16:creationId xmlns:a16="http://schemas.microsoft.com/office/drawing/2014/main" id="{868019C7-76F5-1FF0-5600-9DDCDCB7E03C}"/>
              </a:ext>
            </a:extLst>
          </p:cNvPr>
          <p:cNvSpPr>
            <a:spLocks noGrp="1"/>
          </p:cNvSpPr>
          <p:nvPr>
            <p:ph type="body" sz="quarter" idx="38" hasCustomPrompt="1"/>
          </p:nvPr>
        </p:nvSpPr>
        <p:spPr>
          <a:xfrm>
            <a:off x="8147262" y="3802552"/>
            <a:ext cx="1722709" cy="1400955"/>
          </a:xfrm>
          <a:custGeom>
            <a:avLst/>
            <a:gdLst>
              <a:gd name="connsiteX0" fmla="*/ 0 w 2127012"/>
              <a:gd name="connsiteY0" fmla="*/ 0 h 968735"/>
              <a:gd name="connsiteX1" fmla="*/ 2127012 w 2127012"/>
              <a:gd name="connsiteY1" fmla="*/ 0 h 968735"/>
              <a:gd name="connsiteX2" fmla="*/ 2127012 w 2127012"/>
              <a:gd name="connsiteY2" fmla="*/ 809805 h 968735"/>
              <a:gd name="connsiteX3" fmla="*/ 1968082 w 2127012"/>
              <a:gd name="connsiteY3" fmla="*/ 968735 h 968735"/>
              <a:gd name="connsiteX4" fmla="*/ 158930 w 2127012"/>
              <a:gd name="connsiteY4" fmla="*/ 968735 h 968735"/>
              <a:gd name="connsiteX5" fmla="*/ 0 w 2127012"/>
              <a:gd name="connsiteY5" fmla="*/ 809805 h 96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7012" h="968735">
                <a:moveTo>
                  <a:pt x="0" y="0"/>
                </a:moveTo>
                <a:lnTo>
                  <a:pt x="2127012" y="0"/>
                </a:lnTo>
                <a:lnTo>
                  <a:pt x="2127012" y="809805"/>
                </a:lnTo>
                <a:cubicBezTo>
                  <a:pt x="2127012" y="897580"/>
                  <a:pt x="2055857" y="968735"/>
                  <a:pt x="1968082" y="968735"/>
                </a:cubicBezTo>
                <a:lnTo>
                  <a:pt x="158930" y="968735"/>
                </a:lnTo>
                <a:cubicBezTo>
                  <a:pt x="71155" y="968735"/>
                  <a:pt x="0" y="897580"/>
                  <a:pt x="0" y="809805"/>
                </a:cubicBezTo>
                <a:close/>
              </a:path>
            </a:pathLst>
          </a:custGeom>
          <a:solidFill>
            <a:schemeClr val="bg1">
              <a:alpha val="65000"/>
            </a:schemeClr>
          </a:solidFill>
          <a:ln w="15875">
            <a:solidFill>
              <a:schemeClr val="bg1"/>
            </a:solidFill>
          </a:ln>
        </p:spPr>
        <p:txBody>
          <a:bodyPr wrap="square" lIns="137160" tIns="164592" rIns="91440">
            <a:noAutofit/>
          </a:bodyPr>
          <a:lstStyle>
            <a:lvl1pPr>
              <a:lnSpc>
                <a:spcPct val="110000"/>
              </a:lnSpc>
              <a:spcAft>
                <a:spcPts val="0"/>
              </a:spcAft>
              <a:defRPr sz="9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900" b="0">
                <a:solidFill>
                  <a:srgbClr val="455669"/>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11" name="Text Placeholder 14">
            <a:extLst>
              <a:ext uri="{FF2B5EF4-FFF2-40B4-BE49-F238E27FC236}">
                <a16:creationId xmlns:a16="http://schemas.microsoft.com/office/drawing/2014/main" id="{64931CD7-1B62-5947-9DF0-8F6DCB28349F}"/>
              </a:ext>
            </a:extLst>
          </p:cNvPr>
          <p:cNvSpPr>
            <a:spLocks noGrp="1"/>
          </p:cNvSpPr>
          <p:nvPr>
            <p:ph type="body" sz="quarter" idx="39" hasCustomPrompt="1"/>
          </p:nvPr>
        </p:nvSpPr>
        <p:spPr>
          <a:xfrm>
            <a:off x="10075830" y="3802552"/>
            <a:ext cx="1722709" cy="1400955"/>
          </a:xfrm>
          <a:custGeom>
            <a:avLst/>
            <a:gdLst>
              <a:gd name="connsiteX0" fmla="*/ 0 w 2127012"/>
              <a:gd name="connsiteY0" fmla="*/ 0 h 968735"/>
              <a:gd name="connsiteX1" fmla="*/ 2127012 w 2127012"/>
              <a:gd name="connsiteY1" fmla="*/ 0 h 968735"/>
              <a:gd name="connsiteX2" fmla="*/ 2127012 w 2127012"/>
              <a:gd name="connsiteY2" fmla="*/ 809805 h 968735"/>
              <a:gd name="connsiteX3" fmla="*/ 1968082 w 2127012"/>
              <a:gd name="connsiteY3" fmla="*/ 968735 h 968735"/>
              <a:gd name="connsiteX4" fmla="*/ 158930 w 2127012"/>
              <a:gd name="connsiteY4" fmla="*/ 968735 h 968735"/>
              <a:gd name="connsiteX5" fmla="*/ 0 w 2127012"/>
              <a:gd name="connsiteY5" fmla="*/ 809805 h 96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7012" h="968735">
                <a:moveTo>
                  <a:pt x="0" y="0"/>
                </a:moveTo>
                <a:lnTo>
                  <a:pt x="2127012" y="0"/>
                </a:lnTo>
                <a:lnTo>
                  <a:pt x="2127012" y="809805"/>
                </a:lnTo>
                <a:cubicBezTo>
                  <a:pt x="2127012" y="897580"/>
                  <a:pt x="2055857" y="968735"/>
                  <a:pt x="1968082" y="968735"/>
                </a:cubicBezTo>
                <a:lnTo>
                  <a:pt x="158930" y="968735"/>
                </a:lnTo>
                <a:cubicBezTo>
                  <a:pt x="71155" y="968735"/>
                  <a:pt x="0" y="897580"/>
                  <a:pt x="0" y="809805"/>
                </a:cubicBezTo>
                <a:close/>
              </a:path>
            </a:pathLst>
          </a:custGeom>
          <a:solidFill>
            <a:schemeClr val="bg1">
              <a:alpha val="65000"/>
            </a:schemeClr>
          </a:solidFill>
          <a:ln w="15875">
            <a:solidFill>
              <a:schemeClr val="bg1"/>
            </a:solidFill>
          </a:ln>
        </p:spPr>
        <p:txBody>
          <a:bodyPr wrap="square" lIns="137160" tIns="164592" rIns="91440">
            <a:noAutofit/>
          </a:bodyPr>
          <a:lstStyle>
            <a:lvl1pPr>
              <a:lnSpc>
                <a:spcPct val="110000"/>
              </a:lnSpc>
              <a:spcAft>
                <a:spcPts val="0"/>
              </a:spcAft>
              <a:defRPr sz="9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900" b="0">
                <a:solidFill>
                  <a:srgbClr val="455669"/>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19" name="Text Placeholder 2">
            <a:extLst>
              <a:ext uri="{FF2B5EF4-FFF2-40B4-BE49-F238E27FC236}">
                <a16:creationId xmlns:a16="http://schemas.microsoft.com/office/drawing/2014/main" id="{439845DE-7D1A-6380-83F2-66148B7A6FC4}"/>
              </a:ext>
            </a:extLst>
          </p:cNvPr>
          <p:cNvSpPr>
            <a:spLocks noGrp="1"/>
          </p:cNvSpPr>
          <p:nvPr>
            <p:ph type="body" sz="quarter" idx="31" hasCustomPrompt="1"/>
          </p:nvPr>
        </p:nvSpPr>
        <p:spPr>
          <a:xfrm>
            <a:off x="546846" y="4807691"/>
            <a:ext cx="1473407" cy="318117"/>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20" name="Text Placeholder 2">
            <a:extLst>
              <a:ext uri="{FF2B5EF4-FFF2-40B4-BE49-F238E27FC236}">
                <a16:creationId xmlns:a16="http://schemas.microsoft.com/office/drawing/2014/main" id="{005C68B7-B2EC-9096-AE7C-89157A240DC4}"/>
              </a:ext>
            </a:extLst>
          </p:cNvPr>
          <p:cNvSpPr>
            <a:spLocks noGrp="1"/>
          </p:cNvSpPr>
          <p:nvPr>
            <p:ph type="body" sz="quarter" idx="40" hasCustomPrompt="1"/>
          </p:nvPr>
        </p:nvSpPr>
        <p:spPr>
          <a:xfrm>
            <a:off x="2485496" y="4807690"/>
            <a:ext cx="1473407" cy="318117"/>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24" name="Text Placeholder 2">
            <a:extLst>
              <a:ext uri="{FF2B5EF4-FFF2-40B4-BE49-F238E27FC236}">
                <a16:creationId xmlns:a16="http://schemas.microsoft.com/office/drawing/2014/main" id="{5061A3E1-A124-03F7-7C6C-FF5CEA8F2601}"/>
              </a:ext>
            </a:extLst>
          </p:cNvPr>
          <p:cNvSpPr>
            <a:spLocks noGrp="1"/>
          </p:cNvSpPr>
          <p:nvPr>
            <p:ph type="body" sz="quarter" idx="41" hasCustomPrompt="1"/>
          </p:nvPr>
        </p:nvSpPr>
        <p:spPr>
          <a:xfrm>
            <a:off x="4431454" y="4809065"/>
            <a:ext cx="1473407" cy="318117"/>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25" name="Text Placeholder 2">
            <a:extLst>
              <a:ext uri="{FF2B5EF4-FFF2-40B4-BE49-F238E27FC236}">
                <a16:creationId xmlns:a16="http://schemas.microsoft.com/office/drawing/2014/main" id="{030F3C04-15EC-288D-03D5-24D32A235876}"/>
              </a:ext>
            </a:extLst>
          </p:cNvPr>
          <p:cNvSpPr>
            <a:spLocks noGrp="1"/>
          </p:cNvSpPr>
          <p:nvPr>
            <p:ph type="body" sz="quarter" idx="42" hasCustomPrompt="1"/>
          </p:nvPr>
        </p:nvSpPr>
        <p:spPr>
          <a:xfrm>
            <a:off x="6368839" y="4807689"/>
            <a:ext cx="1473407" cy="318117"/>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26" name="Text Placeholder 2">
            <a:extLst>
              <a:ext uri="{FF2B5EF4-FFF2-40B4-BE49-F238E27FC236}">
                <a16:creationId xmlns:a16="http://schemas.microsoft.com/office/drawing/2014/main" id="{9BEE6DAA-4D3A-5AD7-F1C6-9755EDA4876A}"/>
              </a:ext>
            </a:extLst>
          </p:cNvPr>
          <p:cNvSpPr>
            <a:spLocks noGrp="1"/>
          </p:cNvSpPr>
          <p:nvPr>
            <p:ph type="body" sz="quarter" idx="43" hasCustomPrompt="1"/>
          </p:nvPr>
        </p:nvSpPr>
        <p:spPr>
          <a:xfrm>
            <a:off x="8271912" y="4807689"/>
            <a:ext cx="1473407" cy="318117"/>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27" name="Text Placeholder 2">
            <a:extLst>
              <a:ext uri="{FF2B5EF4-FFF2-40B4-BE49-F238E27FC236}">
                <a16:creationId xmlns:a16="http://schemas.microsoft.com/office/drawing/2014/main" id="{79A1B18B-42A7-8F7E-26CE-F02A58441E95}"/>
              </a:ext>
            </a:extLst>
          </p:cNvPr>
          <p:cNvSpPr>
            <a:spLocks noGrp="1"/>
          </p:cNvSpPr>
          <p:nvPr>
            <p:ph type="body" sz="quarter" idx="44" hasCustomPrompt="1"/>
          </p:nvPr>
        </p:nvSpPr>
        <p:spPr>
          <a:xfrm>
            <a:off x="10226442" y="4807689"/>
            <a:ext cx="1473407" cy="318117"/>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Tree>
    <p:extLst>
      <p:ext uri="{BB962C8B-B14F-4D97-AF65-F5344CB8AC3E}">
        <p14:creationId xmlns:p14="http://schemas.microsoft.com/office/powerpoint/2010/main" val="11213963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o_9">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FEA3C2-1BDC-3B47-D126-06B24A6BAA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6634DC-B80E-5242-3B53-8F1D4E1D9BEA}"/>
              </a:ext>
            </a:extLst>
          </p:cNvPr>
          <p:cNvSpPr>
            <a:spLocks noGrp="1"/>
          </p:cNvSpPr>
          <p:nvPr>
            <p:ph type="sldNum" sz="quarter" idx="12"/>
          </p:nvPr>
        </p:nvSpPr>
        <p:spPr/>
        <p:txBody>
          <a:bodyPr/>
          <a:lstStyle/>
          <a:p>
            <a:fld id="{AEAD572E-2F50-43BC-A5A3-42ECFACCA1CC}" type="slidenum">
              <a:rPr lang="en-US" smtClean="0"/>
              <a:pPr/>
              <a:t>‹N°›</a:t>
            </a:fld>
            <a:endParaRPr lang="en-US"/>
          </a:p>
        </p:txBody>
      </p:sp>
      <p:sp>
        <p:nvSpPr>
          <p:cNvPr id="29" name="Picture Placeholder 28">
            <a:extLst>
              <a:ext uri="{FF2B5EF4-FFF2-40B4-BE49-F238E27FC236}">
                <a16:creationId xmlns:a16="http://schemas.microsoft.com/office/drawing/2014/main" id="{472DBA5A-0B6F-3DD9-225B-29B12BF9CA7F}"/>
              </a:ext>
            </a:extLst>
          </p:cNvPr>
          <p:cNvSpPr>
            <a:spLocks noGrp="1"/>
          </p:cNvSpPr>
          <p:nvPr>
            <p:ph type="pic" sz="quarter" idx="43"/>
          </p:nvPr>
        </p:nvSpPr>
        <p:spPr>
          <a:xfrm>
            <a:off x="406401" y="1656446"/>
            <a:ext cx="1353919" cy="1243584"/>
          </a:xfrm>
          <a:custGeom>
            <a:avLst/>
            <a:gdLst>
              <a:gd name="connsiteX0" fmla="*/ 150484 w 1115052"/>
              <a:gd name="connsiteY0" fmla="*/ 0 h 1208704"/>
              <a:gd name="connsiteX1" fmla="*/ 1115052 w 1115052"/>
              <a:gd name="connsiteY1" fmla="*/ 0 h 1208704"/>
              <a:gd name="connsiteX2" fmla="*/ 1115052 w 1115052"/>
              <a:gd name="connsiteY2" fmla="*/ 1208704 h 1208704"/>
              <a:gd name="connsiteX3" fmla="*/ 150484 w 1115052"/>
              <a:gd name="connsiteY3" fmla="*/ 1208704 h 1208704"/>
              <a:gd name="connsiteX4" fmla="*/ 0 w 1115052"/>
              <a:gd name="connsiteY4" fmla="*/ 1058220 h 1208704"/>
              <a:gd name="connsiteX5" fmla="*/ 0 w 1115052"/>
              <a:gd name="connsiteY5" fmla="*/ 150484 h 1208704"/>
              <a:gd name="connsiteX6" fmla="*/ 150484 w 1115052"/>
              <a:gd name="connsiteY6" fmla="*/ 0 h 120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5052" h="1208704">
                <a:moveTo>
                  <a:pt x="150484" y="0"/>
                </a:moveTo>
                <a:lnTo>
                  <a:pt x="1115052" y="0"/>
                </a:lnTo>
                <a:lnTo>
                  <a:pt x="1115052" y="1208704"/>
                </a:lnTo>
                <a:lnTo>
                  <a:pt x="150484" y="1208704"/>
                </a:lnTo>
                <a:cubicBezTo>
                  <a:pt x="67374" y="1208704"/>
                  <a:pt x="0" y="1141330"/>
                  <a:pt x="0" y="1058220"/>
                </a:cubicBezTo>
                <a:lnTo>
                  <a:pt x="0" y="150484"/>
                </a:lnTo>
                <a:cubicBezTo>
                  <a:pt x="0" y="67374"/>
                  <a:pt x="67374" y="0"/>
                  <a:pt x="150484" y="0"/>
                </a:cubicBezTo>
                <a:close/>
              </a:path>
            </a:pathLst>
          </a:custGeom>
          <a:solidFill>
            <a:schemeClr val="bg2"/>
          </a:solidFill>
          <a:ln w="15875">
            <a:solidFill>
              <a:schemeClr val="bg1"/>
            </a:solidFill>
          </a:ln>
        </p:spPr>
        <p:txBody>
          <a:bodyPr wrap="square" anchor="ctr" anchorCtr="0">
            <a:noAutofit/>
          </a:bodyPr>
          <a:lstStyle>
            <a:lvl1pPr algn="ctr">
              <a:defRPr sz="1000" b="1"/>
            </a:lvl1pPr>
          </a:lstStyle>
          <a:p>
            <a:endParaRPr lang="en-US"/>
          </a:p>
        </p:txBody>
      </p:sp>
      <p:sp>
        <p:nvSpPr>
          <p:cNvPr id="8" name="Text Placeholder 7">
            <a:extLst>
              <a:ext uri="{FF2B5EF4-FFF2-40B4-BE49-F238E27FC236}">
                <a16:creationId xmlns:a16="http://schemas.microsoft.com/office/drawing/2014/main" id="{090702C8-FFB9-3B32-AE8C-8AA795D2BFC4}"/>
              </a:ext>
            </a:extLst>
          </p:cNvPr>
          <p:cNvSpPr>
            <a:spLocks noGrp="1"/>
          </p:cNvSpPr>
          <p:nvPr>
            <p:ph type="body" sz="quarter" idx="42" hasCustomPrompt="1"/>
          </p:nvPr>
        </p:nvSpPr>
        <p:spPr>
          <a:xfrm>
            <a:off x="1760320" y="1656874"/>
            <a:ext cx="2287806" cy="1242728"/>
          </a:xfrm>
          <a:custGeom>
            <a:avLst/>
            <a:gdLst>
              <a:gd name="connsiteX0" fmla="*/ 0 w 2479067"/>
              <a:gd name="connsiteY0" fmla="*/ 0 h 1242728"/>
              <a:gd name="connsiteX1" fmla="*/ 2300512 w 2479067"/>
              <a:gd name="connsiteY1" fmla="*/ 0 h 1242728"/>
              <a:gd name="connsiteX2" fmla="*/ 2479067 w 2479067"/>
              <a:gd name="connsiteY2" fmla="*/ 178555 h 1242728"/>
              <a:gd name="connsiteX3" fmla="*/ 2479067 w 2479067"/>
              <a:gd name="connsiteY3" fmla="*/ 1064173 h 1242728"/>
              <a:gd name="connsiteX4" fmla="*/ 2300512 w 2479067"/>
              <a:gd name="connsiteY4" fmla="*/ 1242728 h 1242728"/>
              <a:gd name="connsiteX5" fmla="*/ 0 w 2479067"/>
              <a:gd name="connsiteY5" fmla="*/ 1242728 h 124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067" h="1242728">
                <a:moveTo>
                  <a:pt x="0" y="0"/>
                </a:moveTo>
                <a:lnTo>
                  <a:pt x="2300512" y="0"/>
                </a:lnTo>
                <a:cubicBezTo>
                  <a:pt x="2399125" y="0"/>
                  <a:pt x="2479067" y="79942"/>
                  <a:pt x="2479067" y="178555"/>
                </a:cubicBezTo>
                <a:lnTo>
                  <a:pt x="2479067" y="1064173"/>
                </a:lnTo>
                <a:cubicBezTo>
                  <a:pt x="2479067" y="1162786"/>
                  <a:pt x="2399125" y="1242728"/>
                  <a:pt x="2300512" y="1242728"/>
                </a:cubicBezTo>
                <a:lnTo>
                  <a:pt x="0" y="1242728"/>
                </a:lnTo>
                <a:close/>
              </a:path>
            </a:pathLst>
          </a:custGeom>
          <a:solidFill>
            <a:schemeClr val="bg1">
              <a:alpha val="65000"/>
            </a:schemeClr>
          </a:solidFill>
          <a:ln w="15875">
            <a:solidFill>
              <a:schemeClr val="bg1"/>
            </a:solidFill>
          </a:ln>
        </p:spPr>
        <p:txBody>
          <a:bodyPr wrap="square" lIns="182880" tIns="164592" rIns="91440">
            <a:noAutofit/>
          </a:bodyPr>
          <a:lstStyle>
            <a:lvl1pPr>
              <a:lnSpc>
                <a:spcPct val="110000"/>
              </a:lnSpc>
              <a:spcAft>
                <a:spcPts val="0"/>
              </a:spcAft>
              <a:defRPr sz="10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9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6" name="Picture Placeholder 28">
            <a:extLst>
              <a:ext uri="{FF2B5EF4-FFF2-40B4-BE49-F238E27FC236}">
                <a16:creationId xmlns:a16="http://schemas.microsoft.com/office/drawing/2014/main" id="{2D5FA0FB-F45B-BD74-3BE1-9A349B59216E}"/>
              </a:ext>
            </a:extLst>
          </p:cNvPr>
          <p:cNvSpPr>
            <a:spLocks noGrp="1"/>
          </p:cNvSpPr>
          <p:nvPr>
            <p:ph type="pic" sz="quarter" idx="44"/>
          </p:nvPr>
        </p:nvSpPr>
        <p:spPr>
          <a:xfrm>
            <a:off x="4286251" y="1656446"/>
            <a:ext cx="1353919" cy="1243584"/>
          </a:xfrm>
          <a:custGeom>
            <a:avLst/>
            <a:gdLst>
              <a:gd name="connsiteX0" fmla="*/ 150484 w 1115052"/>
              <a:gd name="connsiteY0" fmla="*/ 0 h 1208704"/>
              <a:gd name="connsiteX1" fmla="*/ 1115052 w 1115052"/>
              <a:gd name="connsiteY1" fmla="*/ 0 h 1208704"/>
              <a:gd name="connsiteX2" fmla="*/ 1115052 w 1115052"/>
              <a:gd name="connsiteY2" fmla="*/ 1208704 h 1208704"/>
              <a:gd name="connsiteX3" fmla="*/ 150484 w 1115052"/>
              <a:gd name="connsiteY3" fmla="*/ 1208704 h 1208704"/>
              <a:gd name="connsiteX4" fmla="*/ 0 w 1115052"/>
              <a:gd name="connsiteY4" fmla="*/ 1058220 h 1208704"/>
              <a:gd name="connsiteX5" fmla="*/ 0 w 1115052"/>
              <a:gd name="connsiteY5" fmla="*/ 150484 h 1208704"/>
              <a:gd name="connsiteX6" fmla="*/ 150484 w 1115052"/>
              <a:gd name="connsiteY6" fmla="*/ 0 h 120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5052" h="1208704">
                <a:moveTo>
                  <a:pt x="150484" y="0"/>
                </a:moveTo>
                <a:lnTo>
                  <a:pt x="1115052" y="0"/>
                </a:lnTo>
                <a:lnTo>
                  <a:pt x="1115052" y="1208704"/>
                </a:lnTo>
                <a:lnTo>
                  <a:pt x="150484" y="1208704"/>
                </a:lnTo>
                <a:cubicBezTo>
                  <a:pt x="67374" y="1208704"/>
                  <a:pt x="0" y="1141330"/>
                  <a:pt x="0" y="1058220"/>
                </a:cubicBezTo>
                <a:lnTo>
                  <a:pt x="0" y="150484"/>
                </a:lnTo>
                <a:cubicBezTo>
                  <a:pt x="0" y="67374"/>
                  <a:pt x="67374" y="0"/>
                  <a:pt x="150484" y="0"/>
                </a:cubicBezTo>
                <a:close/>
              </a:path>
            </a:pathLst>
          </a:custGeom>
          <a:solidFill>
            <a:schemeClr val="bg2"/>
          </a:solidFill>
          <a:ln w="15875">
            <a:solidFill>
              <a:schemeClr val="bg1"/>
            </a:solidFill>
          </a:ln>
        </p:spPr>
        <p:txBody>
          <a:bodyPr wrap="square" anchor="ctr" anchorCtr="0">
            <a:noAutofit/>
          </a:bodyPr>
          <a:lstStyle>
            <a:lvl1pPr algn="ctr">
              <a:defRPr sz="1000" b="1"/>
            </a:lvl1pPr>
          </a:lstStyle>
          <a:p>
            <a:endParaRPr lang="en-US"/>
          </a:p>
        </p:txBody>
      </p:sp>
      <p:sp>
        <p:nvSpPr>
          <p:cNvPr id="9" name="Text Placeholder 7">
            <a:extLst>
              <a:ext uri="{FF2B5EF4-FFF2-40B4-BE49-F238E27FC236}">
                <a16:creationId xmlns:a16="http://schemas.microsoft.com/office/drawing/2014/main" id="{28D6F1F3-73DB-2328-20DF-6AF4AE29FEE6}"/>
              </a:ext>
            </a:extLst>
          </p:cNvPr>
          <p:cNvSpPr>
            <a:spLocks noGrp="1"/>
          </p:cNvSpPr>
          <p:nvPr>
            <p:ph type="body" sz="quarter" idx="45" hasCustomPrompt="1"/>
          </p:nvPr>
        </p:nvSpPr>
        <p:spPr>
          <a:xfrm>
            <a:off x="5640170" y="1656874"/>
            <a:ext cx="2287806" cy="1242728"/>
          </a:xfrm>
          <a:custGeom>
            <a:avLst/>
            <a:gdLst>
              <a:gd name="connsiteX0" fmla="*/ 0 w 2479067"/>
              <a:gd name="connsiteY0" fmla="*/ 0 h 1242728"/>
              <a:gd name="connsiteX1" fmla="*/ 2300512 w 2479067"/>
              <a:gd name="connsiteY1" fmla="*/ 0 h 1242728"/>
              <a:gd name="connsiteX2" fmla="*/ 2479067 w 2479067"/>
              <a:gd name="connsiteY2" fmla="*/ 178555 h 1242728"/>
              <a:gd name="connsiteX3" fmla="*/ 2479067 w 2479067"/>
              <a:gd name="connsiteY3" fmla="*/ 1064173 h 1242728"/>
              <a:gd name="connsiteX4" fmla="*/ 2300512 w 2479067"/>
              <a:gd name="connsiteY4" fmla="*/ 1242728 h 1242728"/>
              <a:gd name="connsiteX5" fmla="*/ 0 w 2479067"/>
              <a:gd name="connsiteY5" fmla="*/ 1242728 h 124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067" h="1242728">
                <a:moveTo>
                  <a:pt x="0" y="0"/>
                </a:moveTo>
                <a:lnTo>
                  <a:pt x="2300512" y="0"/>
                </a:lnTo>
                <a:cubicBezTo>
                  <a:pt x="2399125" y="0"/>
                  <a:pt x="2479067" y="79942"/>
                  <a:pt x="2479067" y="178555"/>
                </a:cubicBezTo>
                <a:lnTo>
                  <a:pt x="2479067" y="1064173"/>
                </a:lnTo>
                <a:cubicBezTo>
                  <a:pt x="2479067" y="1162786"/>
                  <a:pt x="2399125" y="1242728"/>
                  <a:pt x="2300512" y="1242728"/>
                </a:cubicBezTo>
                <a:lnTo>
                  <a:pt x="0" y="1242728"/>
                </a:lnTo>
                <a:close/>
              </a:path>
            </a:pathLst>
          </a:custGeom>
          <a:solidFill>
            <a:schemeClr val="bg1">
              <a:alpha val="65000"/>
            </a:schemeClr>
          </a:solidFill>
          <a:ln w="15875">
            <a:solidFill>
              <a:schemeClr val="bg1"/>
            </a:solidFill>
          </a:ln>
        </p:spPr>
        <p:txBody>
          <a:bodyPr wrap="square" lIns="182880" tIns="164592" rIns="91440">
            <a:noAutofit/>
          </a:bodyPr>
          <a:lstStyle>
            <a:lvl1pPr>
              <a:lnSpc>
                <a:spcPct val="110000"/>
              </a:lnSpc>
              <a:spcAft>
                <a:spcPts val="0"/>
              </a:spcAft>
              <a:defRPr sz="10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9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10" name="Picture Placeholder 28">
            <a:extLst>
              <a:ext uri="{FF2B5EF4-FFF2-40B4-BE49-F238E27FC236}">
                <a16:creationId xmlns:a16="http://schemas.microsoft.com/office/drawing/2014/main" id="{E10ABC16-B895-E2E3-01D9-32B0F33BFEAD}"/>
              </a:ext>
            </a:extLst>
          </p:cNvPr>
          <p:cNvSpPr>
            <a:spLocks noGrp="1"/>
          </p:cNvSpPr>
          <p:nvPr>
            <p:ph type="pic" sz="quarter" idx="46"/>
          </p:nvPr>
        </p:nvSpPr>
        <p:spPr>
          <a:xfrm>
            <a:off x="8166101" y="1656446"/>
            <a:ext cx="1353919" cy="1243584"/>
          </a:xfrm>
          <a:custGeom>
            <a:avLst/>
            <a:gdLst>
              <a:gd name="connsiteX0" fmla="*/ 150484 w 1115052"/>
              <a:gd name="connsiteY0" fmla="*/ 0 h 1208704"/>
              <a:gd name="connsiteX1" fmla="*/ 1115052 w 1115052"/>
              <a:gd name="connsiteY1" fmla="*/ 0 h 1208704"/>
              <a:gd name="connsiteX2" fmla="*/ 1115052 w 1115052"/>
              <a:gd name="connsiteY2" fmla="*/ 1208704 h 1208704"/>
              <a:gd name="connsiteX3" fmla="*/ 150484 w 1115052"/>
              <a:gd name="connsiteY3" fmla="*/ 1208704 h 1208704"/>
              <a:gd name="connsiteX4" fmla="*/ 0 w 1115052"/>
              <a:gd name="connsiteY4" fmla="*/ 1058220 h 1208704"/>
              <a:gd name="connsiteX5" fmla="*/ 0 w 1115052"/>
              <a:gd name="connsiteY5" fmla="*/ 150484 h 1208704"/>
              <a:gd name="connsiteX6" fmla="*/ 150484 w 1115052"/>
              <a:gd name="connsiteY6" fmla="*/ 0 h 120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5052" h="1208704">
                <a:moveTo>
                  <a:pt x="150484" y="0"/>
                </a:moveTo>
                <a:lnTo>
                  <a:pt x="1115052" y="0"/>
                </a:lnTo>
                <a:lnTo>
                  <a:pt x="1115052" y="1208704"/>
                </a:lnTo>
                <a:lnTo>
                  <a:pt x="150484" y="1208704"/>
                </a:lnTo>
                <a:cubicBezTo>
                  <a:pt x="67374" y="1208704"/>
                  <a:pt x="0" y="1141330"/>
                  <a:pt x="0" y="1058220"/>
                </a:cubicBezTo>
                <a:lnTo>
                  <a:pt x="0" y="150484"/>
                </a:lnTo>
                <a:cubicBezTo>
                  <a:pt x="0" y="67374"/>
                  <a:pt x="67374" y="0"/>
                  <a:pt x="150484" y="0"/>
                </a:cubicBezTo>
                <a:close/>
              </a:path>
            </a:pathLst>
          </a:custGeom>
          <a:solidFill>
            <a:schemeClr val="bg2"/>
          </a:solidFill>
          <a:ln w="15875">
            <a:solidFill>
              <a:schemeClr val="bg1"/>
            </a:solidFill>
          </a:ln>
        </p:spPr>
        <p:txBody>
          <a:bodyPr wrap="square" anchor="ctr" anchorCtr="0">
            <a:noAutofit/>
          </a:bodyPr>
          <a:lstStyle>
            <a:lvl1pPr algn="ctr">
              <a:defRPr sz="1000" b="1"/>
            </a:lvl1pPr>
          </a:lstStyle>
          <a:p>
            <a:endParaRPr lang="en-US"/>
          </a:p>
        </p:txBody>
      </p:sp>
      <p:sp>
        <p:nvSpPr>
          <p:cNvPr id="11" name="Text Placeholder 7">
            <a:extLst>
              <a:ext uri="{FF2B5EF4-FFF2-40B4-BE49-F238E27FC236}">
                <a16:creationId xmlns:a16="http://schemas.microsoft.com/office/drawing/2014/main" id="{57615BBB-6E98-65DE-70FD-8CF81DF6129D}"/>
              </a:ext>
            </a:extLst>
          </p:cNvPr>
          <p:cNvSpPr>
            <a:spLocks noGrp="1"/>
          </p:cNvSpPr>
          <p:nvPr>
            <p:ph type="body" sz="quarter" idx="47" hasCustomPrompt="1"/>
          </p:nvPr>
        </p:nvSpPr>
        <p:spPr>
          <a:xfrm>
            <a:off x="9520020" y="1656874"/>
            <a:ext cx="2287806" cy="1242728"/>
          </a:xfrm>
          <a:custGeom>
            <a:avLst/>
            <a:gdLst>
              <a:gd name="connsiteX0" fmla="*/ 0 w 2479067"/>
              <a:gd name="connsiteY0" fmla="*/ 0 h 1242728"/>
              <a:gd name="connsiteX1" fmla="*/ 2300512 w 2479067"/>
              <a:gd name="connsiteY1" fmla="*/ 0 h 1242728"/>
              <a:gd name="connsiteX2" fmla="*/ 2479067 w 2479067"/>
              <a:gd name="connsiteY2" fmla="*/ 178555 h 1242728"/>
              <a:gd name="connsiteX3" fmla="*/ 2479067 w 2479067"/>
              <a:gd name="connsiteY3" fmla="*/ 1064173 h 1242728"/>
              <a:gd name="connsiteX4" fmla="*/ 2300512 w 2479067"/>
              <a:gd name="connsiteY4" fmla="*/ 1242728 h 1242728"/>
              <a:gd name="connsiteX5" fmla="*/ 0 w 2479067"/>
              <a:gd name="connsiteY5" fmla="*/ 1242728 h 124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067" h="1242728">
                <a:moveTo>
                  <a:pt x="0" y="0"/>
                </a:moveTo>
                <a:lnTo>
                  <a:pt x="2300512" y="0"/>
                </a:lnTo>
                <a:cubicBezTo>
                  <a:pt x="2399125" y="0"/>
                  <a:pt x="2479067" y="79942"/>
                  <a:pt x="2479067" y="178555"/>
                </a:cubicBezTo>
                <a:lnTo>
                  <a:pt x="2479067" y="1064173"/>
                </a:lnTo>
                <a:cubicBezTo>
                  <a:pt x="2479067" y="1162786"/>
                  <a:pt x="2399125" y="1242728"/>
                  <a:pt x="2300512" y="1242728"/>
                </a:cubicBezTo>
                <a:lnTo>
                  <a:pt x="0" y="1242728"/>
                </a:lnTo>
                <a:close/>
              </a:path>
            </a:pathLst>
          </a:custGeom>
          <a:solidFill>
            <a:schemeClr val="bg1">
              <a:alpha val="65000"/>
            </a:schemeClr>
          </a:solidFill>
          <a:ln w="15875">
            <a:solidFill>
              <a:schemeClr val="bg1"/>
            </a:solidFill>
          </a:ln>
        </p:spPr>
        <p:txBody>
          <a:bodyPr wrap="square" lIns="182880" tIns="164592" rIns="91440">
            <a:noAutofit/>
          </a:bodyPr>
          <a:lstStyle>
            <a:lvl1pPr>
              <a:lnSpc>
                <a:spcPct val="110000"/>
              </a:lnSpc>
              <a:spcAft>
                <a:spcPts val="0"/>
              </a:spcAft>
              <a:defRPr sz="1000" b="1">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9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12" name="Picture Placeholder 28">
            <a:extLst>
              <a:ext uri="{FF2B5EF4-FFF2-40B4-BE49-F238E27FC236}">
                <a16:creationId xmlns:a16="http://schemas.microsoft.com/office/drawing/2014/main" id="{9D5D0CF5-68CE-4C24-F399-D4312C3895F3}"/>
              </a:ext>
            </a:extLst>
          </p:cNvPr>
          <p:cNvSpPr>
            <a:spLocks noGrp="1"/>
          </p:cNvSpPr>
          <p:nvPr>
            <p:ph type="pic" sz="quarter" idx="48"/>
          </p:nvPr>
        </p:nvSpPr>
        <p:spPr>
          <a:xfrm>
            <a:off x="428626" y="3097896"/>
            <a:ext cx="1353919" cy="1243584"/>
          </a:xfrm>
          <a:custGeom>
            <a:avLst/>
            <a:gdLst>
              <a:gd name="connsiteX0" fmla="*/ 150484 w 1115052"/>
              <a:gd name="connsiteY0" fmla="*/ 0 h 1208704"/>
              <a:gd name="connsiteX1" fmla="*/ 1115052 w 1115052"/>
              <a:gd name="connsiteY1" fmla="*/ 0 h 1208704"/>
              <a:gd name="connsiteX2" fmla="*/ 1115052 w 1115052"/>
              <a:gd name="connsiteY2" fmla="*/ 1208704 h 1208704"/>
              <a:gd name="connsiteX3" fmla="*/ 150484 w 1115052"/>
              <a:gd name="connsiteY3" fmla="*/ 1208704 h 1208704"/>
              <a:gd name="connsiteX4" fmla="*/ 0 w 1115052"/>
              <a:gd name="connsiteY4" fmla="*/ 1058220 h 1208704"/>
              <a:gd name="connsiteX5" fmla="*/ 0 w 1115052"/>
              <a:gd name="connsiteY5" fmla="*/ 150484 h 1208704"/>
              <a:gd name="connsiteX6" fmla="*/ 150484 w 1115052"/>
              <a:gd name="connsiteY6" fmla="*/ 0 h 120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5052" h="1208704">
                <a:moveTo>
                  <a:pt x="150484" y="0"/>
                </a:moveTo>
                <a:lnTo>
                  <a:pt x="1115052" y="0"/>
                </a:lnTo>
                <a:lnTo>
                  <a:pt x="1115052" y="1208704"/>
                </a:lnTo>
                <a:lnTo>
                  <a:pt x="150484" y="1208704"/>
                </a:lnTo>
                <a:cubicBezTo>
                  <a:pt x="67374" y="1208704"/>
                  <a:pt x="0" y="1141330"/>
                  <a:pt x="0" y="1058220"/>
                </a:cubicBezTo>
                <a:lnTo>
                  <a:pt x="0" y="150484"/>
                </a:lnTo>
                <a:cubicBezTo>
                  <a:pt x="0" y="67374"/>
                  <a:pt x="67374" y="0"/>
                  <a:pt x="150484" y="0"/>
                </a:cubicBezTo>
                <a:close/>
              </a:path>
            </a:pathLst>
          </a:custGeom>
          <a:solidFill>
            <a:schemeClr val="bg2"/>
          </a:solidFill>
          <a:ln w="15875">
            <a:solidFill>
              <a:schemeClr val="bg1"/>
            </a:solidFill>
          </a:ln>
        </p:spPr>
        <p:txBody>
          <a:bodyPr wrap="square" anchor="ctr" anchorCtr="0">
            <a:noAutofit/>
          </a:bodyPr>
          <a:lstStyle>
            <a:lvl1pPr algn="ctr">
              <a:defRPr sz="1000" b="1"/>
            </a:lvl1pPr>
          </a:lstStyle>
          <a:p>
            <a:endParaRPr lang="en-US"/>
          </a:p>
        </p:txBody>
      </p:sp>
      <p:sp>
        <p:nvSpPr>
          <p:cNvPr id="20" name="Text Placeholder 7">
            <a:extLst>
              <a:ext uri="{FF2B5EF4-FFF2-40B4-BE49-F238E27FC236}">
                <a16:creationId xmlns:a16="http://schemas.microsoft.com/office/drawing/2014/main" id="{A83E9329-CE18-49C7-AEDE-8E0BEDC8B1D6}"/>
              </a:ext>
            </a:extLst>
          </p:cNvPr>
          <p:cNvSpPr>
            <a:spLocks noGrp="1"/>
          </p:cNvSpPr>
          <p:nvPr>
            <p:ph type="body" sz="quarter" idx="49" hasCustomPrompt="1"/>
          </p:nvPr>
        </p:nvSpPr>
        <p:spPr>
          <a:xfrm>
            <a:off x="1782545" y="3098324"/>
            <a:ext cx="2287806" cy="1242728"/>
          </a:xfrm>
          <a:custGeom>
            <a:avLst/>
            <a:gdLst>
              <a:gd name="connsiteX0" fmla="*/ 0 w 2479067"/>
              <a:gd name="connsiteY0" fmla="*/ 0 h 1242728"/>
              <a:gd name="connsiteX1" fmla="*/ 2300512 w 2479067"/>
              <a:gd name="connsiteY1" fmla="*/ 0 h 1242728"/>
              <a:gd name="connsiteX2" fmla="*/ 2479067 w 2479067"/>
              <a:gd name="connsiteY2" fmla="*/ 178555 h 1242728"/>
              <a:gd name="connsiteX3" fmla="*/ 2479067 w 2479067"/>
              <a:gd name="connsiteY3" fmla="*/ 1064173 h 1242728"/>
              <a:gd name="connsiteX4" fmla="*/ 2300512 w 2479067"/>
              <a:gd name="connsiteY4" fmla="*/ 1242728 h 1242728"/>
              <a:gd name="connsiteX5" fmla="*/ 0 w 2479067"/>
              <a:gd name="connsiteY5" fmla="*/ 1242728 h 124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067" h="1242728">
                <a:moveTo>
                  <a:pt x="0" y="0"/>
                </a:moveTo>
                <a:lnTo>
                  <a:pt x="2300512" y="0"/>
                </a:lnTo>
                <a:cubicBezTo>
                  <a:pt x="2399125" y="0"/>
                  <a:pt x="2479067" y="79942"/>
                  <a:pt x="2479067" y="178555"/>
                </a:cubicBezTo>
                <a:lnTo>
                  <a:pt x="2479067" y="1064173"/>
                </a:lnTo>
                <a:cubicBezTo>
                  <a:pt x="2479067" y="1162786"/>
                  <a:pt x="2399125" y="1242728"/>
                  <a:pt x="2300512" y="1242728"/>
                </a:cubicBezTo>
                <a:lnTo>
                  <a:pt x="0" y="1242728"/>
                </a:lnTo>
                <a:close/>
              </a:path>
            </a:pathLst>
          </a:custGeom>
          <a:solidFill>
            <a:schemeClr val="bg1">
              <a:alpha val="65000"/>
            </a:schemeClr>
          </a:solidFill>
          <a:ln w="15875">
            <a:solidFill>
              <a:schemeClr val="bg1"/>
            </a:solidFill>
          </a:ln>
        </p:spPr>
        <p:txBody>
          <a:bodyPr wrap="square" lIns="182880" tIns="164592" rIns="91440">
            <a:noAutofit/>
          </a:bodyPr>
          <a:lstStyle>
            <a:lvl1pPr>
              <a:lnSpc>
                <a:spcPct val="110000"/>
              </a:lnSpc>
              <a:spcAft>
                <a:spcPts val="0"/>
              </a:spcAft>
              <a:defRPr sz="10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9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22" name="Picture Placeholder 28">
            <a:extLst>
              <a:ext uri="{FF2B5EF4-FFF2-40B4-BE49-F238E27FC236}">
                <a16:creationId xmlns:a16="http://schemas.microsoft.com/office/drawing/2014/main" id="{05246384-8956-266C-0BB7-E173CF580C52}"/>
              </a:ext>
            </a:extLst>
          </p:cNvPr>
          <p:cNvSpPr>
            <a:spLocks noGrp="1"/>
          </p:cNvSpPr>
          <p:nvPr>
            <p:ph type="pic" sz="quarter" idx="50"/>
          </p:nvPr>
        </p:nvSpPr>
        <p:spPr>
          <a:xfrm>
            <a:off x="4308476" y="3097896"/>
            <a:ext cx="1353919" cy="1243584"/>
          </a:xfrm>
          <a:custGeom>
            <a:avLst/>
            <a:gdLst>
              <a:gd name="connsiteX0" fmla="*/ 150484 w 1115052"/>
              <a:gd name="connsiteY0" fmla="*/ 0 h 1208704"/>
              <a:gd name="connsiteX1" fmla="*/ 1115052 w 1115052"/>
              <a:gd name="connsiteY1" fmla="*/ 0 h 1208704"/>
              <a:gd name="connsiteX2" fmla="*/ 1115052 w 1115052"/>
              <a:gd name="connsiteY2" fmla="*/ 1208704 h 1208704"/>
              <a:gd name="connsiteX3" fmla="*/ 150484 w 1115052"/>
              <a:gd name="connsiteY3" fmla="*/ 1208704 h 1208704"/>
              <a:gd name="connsiteX4" fmla="*/ 0 w 1115052"/>
              <a:gd name="connsiteY4" fmla="*/ 1058220 h 1208704"/>
              <a:gd name="connsiteX5" fmla="*/ 0 w 1115052"/>
              <a:gd name="connsiteY5" fmla="*/ 150484 h 1208704"/>
              <a:gd name="connsiteX6" fmla="*/ 150484 w 1115052"/>
              <a:gd name="connsiteY6" fmla="*/ 0 h 120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5052" h="1208704">
                <a:moveTo>
                  <a:pt x="150484" y="0"/>
                </a:moveTo>
                <a:lnTo>
                  <a:pt x="1115052" y="0"/>
                </a:lnTo>
                <a:lnTo>
                  <a:pt x="1115052" y="1208704"/>
                </a:lnTo>
                <a:lnTo>
                  <a:pt x="150484" y="1208704"/>
                </a:lnTo>
                <a:cubicBezTo>
                  <a:pt x="67374" y="1208704"/>
                  <a:pt x="0" y="1141330"/>
                  <a:pt x="0" y="1058220"/>
                </a:cubicBezTo>
                <a:lnTo>
                  <a:pt x="0" y="150484"/>
                </a:lnTo>
                <a:cubicBezTo>
                  <a:pt x="0" y="67374"/>
                  <a:pt x="67374" y="0"/>
                  <a:pt x="150484" y="0"/>
                </a:cubicBezTo>
                <a:close/>
              </a:path>
            </a:pathLst>
          </a:custGeom>
          <a:solidFill>
            <a:schemeClr val="bg2"/>
          </a:solidFill>
          <a:ln w="15875">
            <a:solidFill>
              <a:schemeClr val="bg1"/>
            </a:solidFill>
          </a:ln>
        </p:spPr>
        <p:txBody>
          <a:bodyPr wrap="square" anchor="ctr" anchorCtr="0">
            <a:noAutofit/>
          </a:bodyPr>
          <a:lstStyle>
            <a:lvl1pPr algn="ctr">
              <a:defRPr sz="1000" b="1"/>
            </a:lvl1pPr>
          </a:lstStyle>
          <a:p>
            <a:endParaRPr lang="en-US"/>
          </a:p>
        </p:txBody>
      </p:sp>
      <p:sp>
        <p:nvSpPr>
          <p:cNvPr id="23" name="Text Placeholder 7">
            <a:extLst>
              <a:ext uri="{FF2B5EF4-FFF2-40B4-BE49-F238E27FC236}">
                <a16:creationId xmlns:a16="http://schemas.microsoft.com/office/drawing/2014/main" id="{34438F4C-06B3-EB73-35BB-440BFBA50159}"/>
              </a:ext>
            </a:extLst>
          </p:cNvPr>
          <p:cNvSpPr>
            <a:spLocks noGrp="1"/>
          </p:cNvSpPr>
          <p:nvPr>
            <p:ph type="body" sz="quarter" idx="51" hasCustomPrompt="1"/>
          </p:nvPr>
        </p:nvSpPr>
        <p:spPr>
          <a:xfrm>
            <a:off x="5662395" y="3098324"/>
            <a:ext cx="2287806" cy="1242728"/>
          </a:xfrm>
          <a:custGeom>
            <a:avLst/>
            <a:gdLst>
              <a:gd name="connsiteX0" fmla="*/ 0 w 2479067"/>
              <a:gd name="connsiteY0" fmla="*/ 0 h 1242728"/>
              <a:gd name="connsiteX1" fmla="*/ 2300512 w 2479067"/>
              <a:gd name="connsiteY1" fmla="*/ 0 h 1242728"/>
              <a:gd name="connsiteX2" fmla="*/ 2479067 w 2479067"/>
              <a:gd name="connsiteY2" fmla="*/ 178555 h 1242728"/>
              <a:gd name="connsiteX3" fmla="*/ 2479067 w 2479067"/>
              <a:gd name="connsiteY3" fmla="*/ 1064173 h 1242728"/>
              <a:gd name="connsiteX4" fmla="*/ 2300512 w 2479067"/>
              <a:gd name="connsiteY4" fmla="*/ 1242728 h 1242728"/>
              <a:gd name="connsiteX5" fmla="*/ 0 w 2479067"/>
              <a:gd name="connsiteY5" fmla="*/ 1242728 h 124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067" h="1242728">
                <a:moveTo>
                  <a:pt x="0" y="0"/>
                </a:moveTo>
                <a:lnTo>
                  <a:pt x="2300512" y="0"/>
                </a:lnTo>
                <a:cubicBezTo>
                  <a:pt x="2399125" y="0"/>
                  <a:pt x="2479067" y="79942"/>
                  <a:pt x="2479067" y="178555"/>
                </a:cubicBezTo>
                <a:lnTo>
                  <a:pt x="2479067" y="1064173"/>
                </a:lnTo>
                <a:cubicBezTo>
                  <a:pt x="2479067" y="1162786"/>
                  <a:pt x="2399125" y="1242728"/>
                  <a:pt x="2300512" y="1242728"/>
                </a:cubicBezTo>
                <a:lnTo>
                  <a:pt x="0" y="1242728"/>
                </a:lnTo>
                <a:close/>
              </a:path>
            </a:pathLst>
          </a:custGeom>
          <a:solidFill>
            <a:schemeClr val="bg1">
              <a:alpha val="65000"/>
            </a:schemeClr>
          </a:solidFill>
          <a:ln w="15875">
            <a:solidFill>
              <a:schemeClr val="bg1"/>
            </a:solidFill>
          </a:ln>
        </p:spPr>
        <p:txBody>
          <a:bodyPr wrap="square" lIns="182880" tIns="164592" rIns="91440">
            <a:noAutofit/>
          </a:bodyPr>
          <a:lstStyle>
            <a:lvl1pPr>
              <a:lnSpc>
                <a:spcPct val="110000"/>
              </a:lnSpc>
              <a:spcAft>
                <a:spcPts val="0"/>
              </a:spcAft>
              <a:defRPr sz="10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9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25" name="Picture Placeholder 28">
            <a:extLst>
              <a:ext uri="{FF2B5EF4-FFF2-40B4-BE49-F238E27FC236}">
                <a16:creationId xmlns:a16="http://schemas.microsoft.com/office/drawing/2014/main" id="{D80D376A-1061-9BDD-C65C-E9CF2C0B184F}"/>
              </a:ext>
            </a:extLst>
          </p:cNvPr>
          <p:cNvSpPr>
            <a:spLocks noGrp="1"/>
          </p:cNvSpPr>
          <p:nvPr>
            <p:ph type="pic" sz="quarter" idx="52"/>
          </p:nvPr>
        </p:nvSpPr>
        <p:spPr>
          <a:xfrm>
            <a:off x="8188326" y="3097896"/>
            <a:ext cx="1353919" cy="1243584"/>
          </a:xfrm>
          <a:custGeom>
            <a:avLst/>
            <a:gdLst>
              <a:gd name="connsiteX0" fmla="*/ 150484 w 1115052"/>
              <a:gd name="connsiteY0" fmla="*/ 0 h 1208704"/>
              <a:gd name="connsiteX1" fmla="*/ 1115052 w 1115052"/>
              <a:gd name="connsiteY1" fmla="*/ 0 h 1208704"/>
              <a:gd name="connsiteX2" fmla="*/ 1115052 w 1115052"/>
              <a:gd name="connsiteY2" fmla="*/ 1208704 h 1208704"/>
              <a:gd name="connsiteX3" fmla="*/ 150484 w 1115052"/>
              <a:gd name="connsiteY3" fmla="*/ 1208704 h 1208704"/>
              <a:gd name="connsiteX4" fmla="*/ 0 w 1115052"/>
              <a:gd name="connsiteY4" fmla="*/ 1058220 h 1208704"/>
              <a:gd name="connsiteX5" fmla="*/ 0 w 1115052"/>
              <a:gd name="connsiteY5" fmla="*/ 150484 h 1208704"/>
              <a:gd name="connsiteX6" fmla="*/ 150484 w 1115052"/>
              <a:gd name="connsiteY6" fmla="*/ 0 h 120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5052" h="1208704">
                <a:moveTo>
                  <a:pt x="150484" y="0"/>
                </a:moveTo>
                <a:lnTo>
                  <a:pt x="1115052" y="0"/>
                </a:lnTo>
                <a:lnTo>
                  <a:pt x="1115052" y="1208704"/>
                </a:lnTo>
                <a:lnTo>
                  <a:pt x="150484" y="1208704"/>
                </a:lnTo>
                <a:cubicBezTo>
                  <a:pt x="67374" y="1208704"/>
                  <a:pt x="0" y="1141330"/>
                  <a:pt x="0" y="1058220"/>
                </a:cubicBezTo>
                <a:lnTo>
                  <a:pt x="0" y="150484"/>
                </a:lnTo>
                <a:cubicBezTo>
                  <a:pt x="0" y="67374"/>
                  <a:pt x="67374" y="0"/>
                  <a:pt x="150484" y="0"/>
                </a:cubicBezTo>
                <a:close/>
              </a:path>
            </a:pathLst>
          </a:custGeom>
          <a:solidFill>
            <a:schemeClr val="bg2"/>
          </a:solidFill>
          <a:ln w="15875">
            <a:solidFill>
              <a:schemeClr val="bg1"/>
            </a:solidFill>
          </a:ln>
        </p:spPr>
        <p:txBody>
          <a:bodyPr wrap="square" anchor="ctr" anchorCtr="0">
            <a:noAutofit/>
          </a:bodyPr>
          <a:lstStyle>
            <a:lvl1pPr algn="ctr">
              <a:defRPr sz="1000" b="1"/>
            </a:lvl1pPr>
          </a:lstStyle>
          <a:p>
            <a:endParaRPr lang="en-US"/>
          </a:p>
        </p:txBody>
      </p:sp>
      <p:sp>
        <p:nvSpPr>
          <p:cNvPr id="26" name="Text Placeholder 7">
            <a:extLst>
              <a:ext uri="{FF2B5EF4-FFF2-40B4-BE49-F238E27FC236}">
                <a16:creationId xmlns:a16="http://schemas.microsoft.com/office/drawing/2014/main" id="{C651DA2C-4150-3CCF-0FB1-5D18D50510EC}"/>
              </a:ext>
            </a:extLst>
          </p:cNvPr>
          <p:cNvSpPr>
            <a:spLocks noGrp="1"/>
          </p:cNvSpPr>
          <p:nvPr>
            <p:ph type="body" sz="quarter" idx="53" hasCustomPrompt="1"/>
          </p:nvPr>
        </p:nvSpPr>
        <p:spPr>
          <a:xfrm>
            <a:off x="9542245" y="3098324"/>
            <a:ext cx="2287806" cy="1242728"/>
          </a:xfrm>
          <a:custGeom>
            <a:avLst/>
            <a:gdLst>
              <a:gd name="connsiteX0" fmla="*/ 0 w 2479067"/>
              <a:gd name="connsiteY0" fmla="*/ 0 h 1242728"/>
              <a:gd name="connsiteX1" fmla="*/ 2300512 w 2479067"/>
              <a:gd name="connsiteY1" fmla="*/ 0 h 1242728"/>
              <a:gd name="connsiteX2" fmla="*/ 2479067 w 2479067"/>
              <a:gd name="connsiteY2" fmla="*/ 178555 h 1242728"/>
              <a:gd name="connsiteX3" fmla="*/ 2479067 w 2479067"/>
              <a:gd name="connsiteY3" fmla="*/ 1064173 h 1242728"/>
              <a:gd name="connsiteX4" fmla="*/ 2300512 w 2479067"/>
              <a:gd name="connsiteY4" fmla="*/ 1242728 h 1242728"/>
              <a:gd name="connsiteX5" fmla="*/ 0 w 2479067"/>
              <a:gd name="connsiteY5" fmla="*/ 1242728 h 124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067" h="1242728">
                <a:moveTo>
                  <a:pt x="0" y="0"/>
                </a:moveTo>
                <a:lnTo>
                  <a:pt x="2300512" y="0"/>
                </a:lnTo>
                <a:cubicBezTo>
                  <a:pt x="2399125" y="0"/>
                  <a:pt x="2479067" y="79942"/>
                  <a:pt x="2479067" y="178555"/>
                </a:cubicBezTo>
                <a:lnTo>
                  <a:pt x="2479067" y="1064173"/>
                </a:lnTo>
                <a:cubicBezTo>
                  <a:pt x="2479067" y="1162786"/>
                  <a:pt x="2399125" y="1242728"/>
                  <a:pt x="2300512" y="1242728"/>
                </a:cubicBezTo>
                <a:lnTo>
                  <a:pt x="0" y="1242728"/>
                </a:lnTo>
                <a:close/>
              </a:path>
            </a:pathLst>
          </a:custGeom>
          <a:solidFill>
            <a:schemeClr val="bg1">
              <a:alpha val="65000"/>
            </a:schemeClr>
          </a:solidFill>
          <a:ln w="15875">
            <a:solidFill>
              <a:schemeClr val="bg1"/>
            </a:solidFill>
          </a:ln>
        </p:spPr>
        <p:txBody>
          <a:bodyPr wrap="square" lIns="182880" tIns="164592" rIns="91440">
            <a:noAutofit/>
          </a:bodyPr>
          <a:lstStyle>
            <a:lvl1pPr>
              <a:lnSpc>
                <a:spcPct val="110000"/>
              </a:lnSpc>
              <a:spcAft>
                <a:spcPts val="0"/>
              </a:spcAft>
              <a:defRPr sz="10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9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28" name="Picture Placeholder 28">
            <a:extLst>
              <a:ext uri="{FF2B5EF4-FFF2-40B4-BE49-F238E27FC236}">
                <a16:creationId xmlns:a16="http://schemas.microsoft.com/office/drawing/2014/main" id="{5562EA44-02A9-562B-098B-7B1E9899F8EA}"/>
              </a:ext>
            </a:extLst>
          </p:cNvPr>
          <p:cNvSpPr>
            <a:spLocks noGrp="1"/>
          </p:cNvSpPr>
          <p:nvPr>
            <p:ph type="pic" sz="quarter" idx="54"/>
          </p:nvPr>
        </p:nvSpPr>
        <p:spPr>
          <a:xfrm>
            <a:off x="406401" y="4579334"/>
            <a:ext cx="1353919" cy="1243584"/>
          </a:xfrm>
          <a:custGeom>
            <a:avLst/>
            <a:gdLst>
              <a:gd name="connsiteX0" fmla="*/ 150484 w 1115052"/>
              <a:gd name="connsiteY0" fmla="*/ 0 h 1208704"/>
              <a:gd name="connsiteX1" fmla="*/ 1115052 w 1115052"/>
              <a:gd name="connsiteY1" fmla="*/ 0 h 1208704"/>
              <a:gd name="connsiteX2" fmla="*/ 1115052 w 1115052"/>
              <a:gd name="connsiteY2" fmla="*/ 1208704 h 1208704"/>
              <a:gd name="connsiteX3" fmla="*/ 150484 w 1115052"/>
              <a:gd name="connsiteY3" fmla="*/ 1208704 h 1208704"/>
              <a:gd name="connsiteX4" fmla="*/ 0 w 1115052"/>
              <a:gd name="connsiteY4" fmla="*/ 1058220 h 1208704"/>
              <a:gd name="connsiteX5" fmla="*/ 0 w 1115052"/>
              <a:gd name="connsiteY5" fmla="*/ 150484 h 1208704"/>
              <a:gd name="connsiteX6" fmla="*/ 150484 w 1115052"/>
              <a:gd name="connsiteY6" fmla="*/ 0 h 120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5052" h="1208704">
                <a:moveTo>
                  <a:pt x="150484" y="0"/>
                </a:moveTo>
                <a:lnTo>
                  <a:pt x="1115052" y="0"/>
                </a:lnTo>
                <a:lnTo>
                  <a:pt x="1115052" y="1208704"/>
                </a:lnTo>
                <a:lnTo>
                  <a:pt x="150484" y="1208704"/>
                </a:lnTo>
                <a:cubicBezTo>
                  <a:pt x="67374" y="1208704"/>
                  <a:pt x="0" y="1141330"/>
                  <a:pt x="0" y="1058220"/>
                </a:cubicBezTo>
                <a:lnTo>
                  <a:pt x="0" y="150484"/>
                </a:lnTo>
                <a:cubicBezTo>
                  <a:pt x="0" y="67374"/>
                  <a:pt x="67374" y="0"/>
                  <a:pt x="150484" y="0"/>
                </a:cubicBezTo>
                <a:close/>
              </a:path>
            </a:pathLst>
          </a:custGeom>
          <a:solidFill>
            <a:schemeClr val="bg2"/>
          </a:solidFill>
          <a:ln w="15875">
            <a:solidFill>
              <a:schemeClr val="bg1"/>
            </a:solidFill>
          </a:ln>
        </p:spPr>
        <p:txBody>
          <a:bodyPr wrap="square" anchor="ctr" anchorCtr="0">
            <a:noAutofit/>
          </a:bodyPr>
          <a:lstStyle>
            <a:lvl1pPr algn="ctr">
              <a:defRPr sz="1000" b="1"/>
            </a:lvl1pPr>
          </a:lstStyle>
          <a:p>
            <a:endParaRPr lang="en-US"/>
          </a:p>
        </p:txBody>
      </p:sp>
      <p:sp>
        <p:nvSpPr>
          <p:cNvPr id="30" name="Text Placeholder 7">
            <a:extLst>
              <a:ext uri="{FF2B5EF4-FFF2-40B4-BE49-F238E27FC236}">
                <a16:creationId xmlns:a16="http://schemas.microsoft.com/office/drawing/2014/main" id="{20E9ED11-1F60-C7C3-DC89-9E93DAEBC9E3}"/>
              </a:ext>
            </a:extLst>
          </p:cNvPr>
          <p:cNvSpPr>
            <a:spLocks noGrp="1"/>
          </p:cNvSpPr>
          <p:nvPr>
            <p:ph type="body" sz="quarter" idx="55" hasCustomPrompt="1"/>
          </p:nvPr>
        </p:nvSpPr>
        <p:spPr>
          <a:xfrm>
            <a:off x="1760320" y="4579762"/>
            <a:ext cx="2287806" cy="1242728"/>
          </a:xfrm>
          <a:custGeom>
            <a:avLst/>
            <a:gdLst>
              <a:gd name="connsiteX0" fmla="*/ 0 w 2479067"/>
              <a:gd name="connsiteY0" fmla="*/ 0 h 1242728"/>
              <a:gd name="connsiteX1" fmla="*/ 2300512 w 2479067"/>
              <a:gd name="connsiteY1" fmla="*/ 0 h 1242728"/>
              <a:gd name="connsiteX2" fmla="*/ 2479067 w 2479067"/>
              <a:gd name="connsiteY2" fmla="*/ 178555 h 1242728"/>
              <a:gd name="connsiteX3" fmla="*/ 2479067 w 2479067"/>
              <a:gd name="connsiteY3" fmla="*/ 1064173 h 1242728"/>
              <a:gd name="connsiteX4" fmla="*/ 2300512 w 2479067"/>
              <a:gd name="connsiteY4" fmla="*/ 1242728 h 1242728"/>
              <a:gd name="connsiteX5" fmla="*/ 0 w 2479067"/>
              <a:gd name="connsiteY5" fmla="*/ 1242728 h 124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067" h="1242728">
                <a:moveTo>
                  <a:pt x="0" y="0"/>
                </a:moveTo>
                <a:lnTo>
                  <a:pt x="2300512" y="0"/>
                </a:lnTo>
                <a:cubicBezTo>
                  <a:pt x="2399125" y="0"/>
                  <a:pt x="2479067" y="79942"/>
                  <a:pt x="2479067" y="178555"/>
                </a:cubicBezTo>
                <a:lnTo>
                  <a:pt x="2479067" y="1064173"/>
                </a:lnTo>
                <a:cubicBezTo>
                  <a:pt x="2479067" y="1162786"/>
                  <a:pt x="2399125" y="1242728"/>
                  <a:pt x="2300512" y="1242728"/>
                </a:cubicBezTo>
                <a:lnTo>
                  <a:pt x="0" y="1242728"/>
                </a:lnTo>
                <a:close/>
              </a:path>
            </a:pathLst>
          </a:custGeom>
          <a:solidFill>
            <a:schemeClr val="bg1">
              <a:alpha val="65000"/>
            </a:schemeClr>
          </a:solidFill>
          <a:ln w="15875">
            <a:solidFill>
              <a:schemeClr val="bg1"/>
            </a:solidFill>
          </a:ln>
        </p:spPr>
        <p:txBody>
          <a:bodyPr wrap="square" lIns="182880" tIns="164592" rIns="91440">
            <a:noAutofit/>
          </a:bodyPr>
          <a:lstStyle>
            <a:lvl1pPr>
              <a:lnSpc>
                <a:spcPct val="110000"/>
              </a:lnSpc>
              <a:spcAft>
                <a:spcPts val="0"/>
              </a:spcAft>
              <a:defRPr sz="10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9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31" name="Picture Placeholder 28">
            <a:extLst>
              <a:ext uri="{FF2B5EF4-FFF2-40B4-BE49-F238E27FC236}">
                <a16:creationId xmlns:a16="http://schemas.microsoft.com/office/drawing/2014/main" id="{A59E6463-816A-A617-944E-CAEFA3662985}"/>
              </a:ext>
            </a:extLst>
          </p:cNvPr>
          <p:cNvSpPr>
            <a:spLocks noGrp="1"/>
          </p:cNvSpPr>
          <p:nvPr>
            <p:ph type="pic" sz="quarter" idx="56"/>
          </p:nvPr>
        </p:nvSpPr>
        <p:spPr>
          <a:xfrm>
            <a:off x="4286251" y="4579334"/>
            <a:ext cx="1353919" cy="1243584"/>
          </a:xfrm>
          <a:custGeom>
            <a:avLst/>
            <a:gdLst>
              <a:gd name="connsiteX0" fmla="*/ 150484 w 1115052"/>
              <a:gd name="connsiteY0" fmla="*/ 0 h 1208704"/>
              <a:gd name="connsiteX1" fmla="*/ 1115052 w 1115052"/>
              <a:gd name="connsiteY1" fmla="*/ 0 h 1208704"/>
              <a:gd name="connsiteX2" fmla="*/ 1115052 w 1115052"/>
              <a:gd name="connsiteY2" fmla="*/ 1208704 h 1208704"/>
              <a:gd name="connsiteX3" fmla="*/ 150484 w 1115052"/>
              <a:gd name="connsiteY3" fmla="*/ 1208704 h 1208704"/>
              <a:gd name="connsiteX4" fmla="*/ 0 w 1115052"/>
              <a:gd name="connsiteY4" fmla="*/ 1058220 h 1208704"/>
              <a:gd name="connsiteX5" fmla="*/ 0 w 1115052"/>
              <a:gd name="connsiteY5" fmla="*/ 150484 h 1208704"/>
              <a:gd name="connsiteX6" fmla="*/ 150484 w 1115052"/>
              <a:gd name="connsiteY6" fmla="*/ 0 h 120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5052" h="1208704">
                <a:moveTo>
                  <a:pt x="150484" y="0"/>
                </a:moveTo>
                <a:lnTo>
                  <a:pt x="1115052" y="0"/>
                </a:lnTo>
                <a:lnTo>
                  <a:pt x="1115052" y="1208704"/>
                </a:lnTo>
                <a:lnTo>
                  <a:pt x="150484" y="1208704"/>
                </a:lnTo>
                <a:cubicBezTo>
                  <a:pt x="67374" y="1208704"/>
                  <a:pt x="0" y="1141330"/>
                  <a:pt x="0" y="1058220"/>
                </a:cubicBezTo>
                <a:lnTo>
                  <a:pt x="0" y="150484"/>
                </a:lnTo>
                <a:cubicBezTo>
                  <a:pt x="0" y="67374"/>
                  <a:pt x="67374" y="0"/>
                  <a:pt x="150484" y="0"/>
                </a:cubicBezTo>
                <a:close/>
              </a:path>
            </a:pathLst>
          </a:custGeom>
          <a:solidFill>
            <a:schemeClr val="bg2"/>
          </a:solidFill>
          <a:ln w="15875">
            <a:solidFill>
              <a:schemeClr val="bg1"/>
            </a:solidFill>
          </a:ln>
        </p:spPr>
        <p:txBody>
          <a:bodyPr wrap="square" anchor="ctr" anchorCtr="0">
            <a:noAutofit/>
          </a:bodyPr>
          <a:lstStyle>
            <a:lvl1pPr algn="ctr">
              <a:defRPr sz="1000" b="1"/>
            </a:lvl1pPr>
          </a:lstStyle>
          <a:p>
            <a:endParaRPr lang="en-US"/>
          </a:p>
        </p:txBody>
      </p:sp>
      <p:sp>
        <p:nvSpPr>
          <p:cNvPr id="32" name="Text Placeholder 7">
            <a:extLst>
              <a:ext uri="{FF2B5EF4-FFF2-40B4-BE49-F238E27FC236}">
                <a16:creationId xmlns:a16="http://schemas.microsoft.com/office/drawing/2014/main" id="{20DFC40F-C36B-4058-A808-F9F1191AB7B3}"/>
              </a:ext>
            </a:extLst>
          </p:cNvPr>
          <p:cNvSpPr>
            <a:spLocks noGrp="1"/>
          </p:cNvSpPr>
          <p:nvPr>
            <p:ph type="body" sz="quarter" idx="57" hasCustomPrompt="1"/>
          </p:nvPr>
        </p:nvSpPr>
        <p:spPr>
          <a:xfrm>
            <a:off x="5640170" y="4579762"/>
            <a:ext cx="2287806" cy="1242728"/>
          </a:xfrm>
          <a:custGeom>
            <a:avLst/>
            <a:gdLst>
              <a:gd name="connsiteX0" fmla="*/ 0 w 2479067"/>
              <a:gd name="connsiteY0" fmla="*/ 0 h 1242728"/>
              <a:gd name="connsiteX1" fmla="*/ 2300512 w 2479067"/>
              <a:gd name="connsiteY1" fmla="*/ 0 h 1242728"/>
              <a:gd name="connsiteX2" fmla="*/ 2479067 w 2479067"/>
              <a:gd name="connsiteY2" fmla="*/ 178555 h 1242728"/>
              <a:gd name="connsiteX3" fmla="*/ 2479067 w 2479067"/>
              <a:gd name="connsiteY3" fmla="*/ 1064173 h 1242728"/>
              <a:gd name="connsiteX4" fmla="*/ 2300512 w 2479067"/>
              <a:gd name="connsiteY4" fmla="*/ 1242728 h 1242728"/>
              <a:gd name="connsiteX5" fmla="*/ 0 w 2479067"/>
              <a:gd name="connsiteY5" fmla="*/ 1242728 h 124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067" h="1242728">
                <a:moveTo>
                  <a:pt x="0" y="0"/>
                </a:moveTo>
                <a:lnTo>
                  <a:pt x="2300512" y="0"/>
                </a:lnTo>
                <a:cubicBezTo>
                  <a:pt x="2399125" y="0"/>
                  <a:pt x="2479067" y="79942"/>
                  <a:pt x="2479067" y="178555"/>
                </a:cubicBezTo>
                <a:lnTo>
                  <a:pt x="2479067" y="1064173"/>
                </a:lnTo>
                <a:cubicBezTo>
                  <a:pt x="2479067" y="1162786"/>
                  <a:pt x="2399125" y="1242728"/>
                  <a:pt x="2300512" y="1242728"/>
                </a:cubicBezTo>
                <a:lnTo>
                  <a:pt x="0" y="1242728"/>
                </a:lnTo>
                <a:close/>
              </a:path>
            </a:pathLst>
          </a:custGeom>
          <a:solidFill>
            <a:schemeClr val="bg1">
              <a:alpha val="65000"/>
            </a:schemeClr>
          </a:solidFill>
          <a:ln w="15875">
            <a:solidFill>
              <a:schemeClr val="bg1"/>
            </a:solidFill>
          </a:ln>
        </p:spPr>
        <p:txBody>
          <a:bodyPr wrap="square" lIns="182880" tIns="164592" rIns="91440">
            <a:noAutofit/>
          </a:bodyPr>
          <a:lstStyle>
            <a:lvl1pPr>
              <a:lnSpc>
                <a:spcPct val="110000"/>
              </a:lnSpc>
              <a:spcAft>
                <a:spcPts val="0"/>
              </a:spcAft>
              <a:defRPr sz="10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9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33" name="Picture Placeholder 28">
            <a:extLst>
              <a:ext uri="{FF2B5EF4-FFF2-40B4-BE49-F238E27FC236}">
                <a16:creationId xmlns:a16="http://schemas.microsoft.com/office/drawing/2014/main" id="{6C4058AC-21D2-619E-9E07-F9933BD7F4A2}"/>
              </a:ext>
            </a:extLst>
          </p:cNvPr>
          <p:cNvSpPr>
            <a:spLocks noGrp="1"/>
          </p:cNvSpPr>
          <p:nvPr>
            <p:ph type="pic" sz="quarter" idx="58"/>
          </p:nvPr>
        </p:nvSpPr>
        <p:spPr>
          <a:xfrm>
            <a:off x="8166101" y="4579334"/>
            <a:ext cx="1353919" cy="1243584"/>
          </a:xfrm>
          <a:custGeom>
            <a:avLst/>
            <a:gdLst>
              <a:gd name="connsiteX0" fmla="*/ 150484 w 1115052"/>
              <a:gd name="connsiteY0" fmla="*/ 0 h 1208704"/>
              <a:gd name="connsiteX1" fmla="*/ 1115052 w 1115052"/>
              <a:gd name="connsiteY1" fmla="*/ 0 h 1208704"/>
              <a:gd name="connsiteX2" fmla="*/ 1115052 w 1115052"/>
              <a:gd name="connsiteY2" fmla="*/ 1208704 h 1208704"/>
              <a:gd name="connsiteX3" fmla="*/ 150484 w 1115052"/>
              <a:gd name="connsiteY3" fmla="*/ 1208704 h 1208704"/>
              <a:gd name="connsiteX4" fmla="*/ 0 w 1115052"/>
              <a:gd name="connsiteY4" fmla="*/ 1058220 h 1208704"/>
              <a:gd name="connsiteX5" fmla="*/ 0 w 1115052"/>
              <a:gd name="connsiteY5" fmla="*/ 150484 h 1208704"/>
              <a:gd name="connsiteX6" fmla="*/ 150484 w 1115052"/>
              <a:gd name="connsiteY6" fmla="*/ 0 h 120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5052" h="1208704">
                <a:moveTo>
                  <a:pt x="150484" y="0"/>
                </a:moveTo>
                <a:lnTo>
                  <a:pt x="1115052" y="0"/>
                </a:lnTo>
                <a:lnTo>
                  <a:pt x="1115052" y="1208704"/>
                </a:lnTo>
                <a:lnTo>
                  <a:pt x="150484" y="1208704"/>
                </a:lnTo>
                <a:cubicBezTo>
                  <a:pt x="67374" y="1208704"/>
                  <a:pt x="0" y="1141330"/>
                  <a:pt x="0" y="1058220"/>
                </a:cubicBezTo>
                <a:lnTo>
                  <a:pt x="0" y="150484"/>
                </a:lnTo>
                <a:cubicBezTo>
                  <a:pt x="0" y="67374"/>
                  <a:pt x="67374" y="0"/>
                  <a:pt x="150484" y="0"/>
                </a:cubicBezTo>
                <a:close/>
              </a:path>
            </a:pathLst>
          </a:custGeom>
          <a:solidFill>
            <a:schemeClr val="bg2"/>
          </a:solidFill>
          <a:ln w="15875">
            <a:solidFill>
              <a:schemeClr val="bg1"/>
            </a:solidFill>
          </a:ln>
        </p:spPr>
        <p:txBody>
          <a:bodyPr wrap="square" anchor="ctr" anchorCtr="0">
            <a:noAutofit/>
          </a:bodyPr>
          <a:lstStyle>
            <a:lvl1pPr algn="ctr">
              <a:defRPr sz="1000" b="1"/>
            </a:lvl1pPr>
          </a:lstStyle>
          <a:p>
            <a:endParaRPr lang="en-US"/>
          </a:p>
        </p:txBody>
      </p:sp>
      <p:sp>
        <p:nvSpPr>
          <p:cNvPr id="34" name="Text Placeholder 7">
            <a:extLst>
              <a:ext uri="{FF2B5EF4-FFF2-40B4-BE49-F238E27FC236}">
                <a16:creationId xmlns:a16="http://schemas.microsoft.com/office/drawing/2014/main" id="{64C32D2A-6C23-AAB1-1517-3DE0DB4A6AD2}"/>
              </a:ext>
            </a:extLst>
          </p:cNvPr>
          <p:cNvSpPr>
            <a:spLocks noGrp="1"/>
          </p:cNvSpPr>
          <p:nvPr>
            <p:ph type="body" sz="quarter" idx="59" hasCustomPrompt="1"/>
          </p:nvPr>
        </p:nvSpPr>
        <p:spPr>
          <a:xfrm>
            <a:off x="9520020" y="4579762"/>
            <a:ext cx="2287806" cy="1242728"/>
          </a:xfrm>
          <a:custGeom>
            <a:avLst/>
            <a:gdLst>
              <a:gd name="connsiteX0" fmla="*/ 0 w 2479067"/>
              <a:gd name="connsiteY0" fmla="*/ 0 h 1242728"/>
              <a:gd name="connsiteX1" fmla="*/ 2300512 w 2479067"/>
              <a:gd name="connsiteY1" fmla="*/ 0 h 1242728"/>
              <a:gd name="connsiteX2" fmla="*/ 2479067 w 2479067"/>
              <a:gd name="connsiteY2" fmla="*/ 178555 h 1242728"/>
              <a:gd name="connsiteX3" fmla="*/ 2479067 w 2479067"/>
              <a:gd name="connsiteY3" fmla="*/ 1064173 h 1242728"/>
              <a:gd name="connsiteX4" fmla="*/ 2300512 w 2479067"/>
              <a:gd name="connsiteY4" fmla="*/ 1242728 h 1242728"/>
              <a:gd name="connsiteX5" fmla="*/ 0 w 2479067"/>
              <a:gd name="connsiteY5" fmla="*/ 1242728 h 124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9067" h="1242728">
                <a:moveTo>
                  <a:pt x="0" y="0"/>
                </a:moveTo>
                <a:lnTo>
                  <a:pt x="2300512" y="0"/>
                </a:lnTo>
                <a:cubicBezTo>
                  <a:pt x="2399125" y="0"/>
                  <a:pt x="2479067" y="79942"/>
                  <a:pt x="2479067" y="178555"/>
                </a:cubicBezTo>
                <a:lnTo>
                  <a:pt x="2479067" y="1064173"/>
                </a:lnTo>
                <a:cubicBezTo>
                  <a:pt x="2479067" y="1162786"/>
                  <a:pt x="2399125" y="1242728"/>
                  <a:pt x="2300512" y="1242728"/>
                </a:cubicBezTo>
                <a:lnTo>
                  <a:pt x="0" y="1242728"/>
                </a:lnTo>
                <a:close/>
              </a:path>
            </a:pathLst>
          </a:custGeom>
          <a:solidFill>
            <a:schemeClr val="bg1">
              <a:alpha val="65000"/>
            </a:schemeClr>
          </a:solidFill>
          <a:ln w="15875">
            <a:solidFill>
              <a:schemeClr val="bg1"/>
            </a:solidFill>
          </a:ln>
        </p:spPr>
        <p:txBody>
          <a:bodyPr wrap="square" lIns="182880" tIns="164592" rIns="91440">
            <a:noAutofit/>
          </a:bodyPr>
          <a:lstStyle>
            <a:lvl1pPr>
              <a:lnSpc>
                <a:spcPct val="110000"/>
              </a:lnSpc>
              <a:spcAft>
                <a:spcPts val="0"/>
              </a:spcAft>
              <a:defRPr sz="10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9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35" name="Title 34">
            <a:extLst>
              <a:ext uri="{FF2B5EF4-FFF2-40B4-BE49-F238E27FC236}">
                <a16:creationId xmlns:a16="http://schemas.microsoft.com/office/drawing/2014/main" id="{FA77D22F-7E96-559B-6046-0DDEE7B44E95}"/>
              </a:ext>
            </a:extLst>
          </p:cNvPr>
          <p:cNvSpPr>
            <a:spLocks noGrp="1"/>
          </p:cNvSpPr>
          <p:nvPr>
            <p:ph type="title"/>
          </p:nvPr>
        </p:nvSpPr>
        <p:spPr/>
        <p:txBody>
          <a:bodyPr/>
          <a:lstStyle/>
          <a:p>
            <a:r>
              <a:rPr lang="en-US" dirty="0"/>
              <a:t>Click to edit Master title style</a:t>
            </a:r>
          </a:p>
        </p:txBody>
      </p:sp>
      <p:sp>
        <p:nvSpPr>
          <p:cNvPr id="15" name="Text Placeholder 2">
            <a:extLst>
              <a:ext uri="{FF2B5EF4-FFF2-40B4-BE49-F238E27FC236}">
                <a16:creationId xmlns:a16="http://schemas.microsoft.com/office/drawing/2014/main" id="{98DA7E39-A7BE-C6A6-0D77-49D0EEC7D633}"/>
              </a:ext>
            </a:extLst>
          </p:cNvPr>
          <p:cNvSpPr>
            <a:spLocks noGrp="1"/>
          </p:cNvSpPr>
          <p:nvPr>
            <p:ph type="body" sz="quarter" idx="31" hasCustomPrompt="1"/>
          </p:nvPr>
        </p:nvSpPr>
        <p:spPr>
          <a:xfrm>
            <a:off x="1957078" y="2422641"/>
            <a:ext cx="1917692" cy="318117"/>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27" name="Text Placeholder 2">
            <a:extLst>
              <a:ext uri="{FF2B5EF4-FFF2-40B4-BE49-F238E27FC236}">
                <a16:creationId xmlns:a16="http://schemas.microsoft.com/office/drawing/2014/main" id="{804C5920-538E-ADC9-98FE-5C8DA638A54E}"/>
              </a:ext>
            </a:extLst>
          </p:cNvPr>
          <p:cNvSpPr>
            <a:spLocks noGrp="1"/>
          </p:cNvSpPr>
          <p:nvPr>
            <p:ph type="body" sz="quarter" idx="60" hasCustomPrompt="1"/>
          </p:nvPr>
        </p:nvSpPr>
        <p:spPr>
          <a:xfrm>
            <a:off x="5837353" y="2422641"/>
            <a:ext cx="1949335" cy="318117"/>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36" name="Text Placeholder 2">
            <a:extLst>
              <a:ext uri="{FF2B5EF4-FFF2-40B4-BE49-F238E27FC236}">
                <a16:creationId xmlns:a16="http://schemas.microsoft.com/office/drawing/2014/main" id="{FD4DAB3F-4CFE-5CC4-EB11-399DE2C0CEF6}"/>
              </a:ext>
            </a:extLst>
          </p:cNvPr>
          <p:cNvSpPr>
            <a:spLocks noGrp="1"/>
          </p:cNvSpPr>
          <p:nvPr>
            <p:ph type="body" sz="quarter" idx="61" hasCustomPrompt="1"/>
          </p:nvPr>
        </p:nvSpPr>
        <p:spPr>
          <a:xfrm>
            <a:off x="9717203" y="2422641"/>
            <a:ext cx="1887105" cy="318117"/>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37" name="Text Placeholder 2">
            <a:extLst>
              <a:ext uri="{FF2B5EF4-FFF2-40B4-BE49-F238E27FC236}">
                <a16:creationId xmlns:a16="http://schemas.microsoft.com/office/drawing/2014/main" id="{5BF9407C-7473-EC31-1086-24D3CC2ED0A6}"/>
              </a:ext>
            </a:extLst>
          </p:cNvPr>
          <p:cNvSpPr>
            <a:spLocks noGrp="1"/>
          </p:cNvSpPr>
          <p:nvPr>
            <p:ph type="body" sz="quarter" idx="62" hasCustomPrompt="1"/>
          </p:nvPr>
        </p:nvSpPr>
        <p:spPr>
          <a:xfrm>
            <a:off x="1957078" y="3859964"/>
            <a:ext cx="1917692" cy="318117"/>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38" name="Text Placeholder 2">
            <a:extLst>
              <a:ext uri="{FF2B5EF4-FFF2-40B4-BE49-F238E27FC236}">
                <a16:creationId xmlns:a16="http://schemas.microsoft.com/office/drawing/2014/main" id="{7417849E-3099-F898-9587-BBC6C3F4C4CD}"/>
              </a:ext>
            </a:extLst>
          </p:cNvPr>
          <p:cNvSpPr>
            <a:spLocks noGrp="1"/>
          </p:cNvSpPr>
          <p:nvPr>
            <p:ph type="body" sz="quarter" idx="63" hasCustomPrompt="1"/>
          </p:nvPr>
        </p:nvSpPr>
        <p:spPr>
          <a:xfrm>
            <a:off x="5837353" y="3859964"/>
            <a:ext cx="1977910" cy="318117"/>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39" name="Text Placeholder 2">
            <a:extLst>
              <a:ext uri="{FF2B5EF4-FFF2-40B4-BE49-F238E27FC236}">
                <a16:creationId xmlns:a16="http://schemas.microsoft.com/office/drawing/2014/main" id="{93FF7538-3B07-DD38-5ED4-FA7DD803190A}"/>
              </a:ext>
            </a:extLst>
          </p:cNvPr>
          <p:cNvSpPr>
            <a:spLocks noGrp="1"/>
          </p:cNvSpPr>
          <p:nvPr>
            <p:ph type="body" sz="quarter" idx="64" hasCustomPrompt="1"/>
          </p:nvPr>
        </p:nvSpPr>
        <p:spPr>
          <a:xfrm>
            <a:off x="9717203" y="3859964"/>
            <a:ext cx="1918537" cy="318117"/>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40" name="Text Placeholder 2">
            <a:extLst>
              <a:ext uri="{FF2B5EF4-FFF2-40B4-BE49-F238E27FC236}">
                <a16:creationId xmlns:a16="http://schemas.microsoft.com/office/drawing/2014/main" id="{4C2128C8-F311-1211-6198-7225B308B9AB}"/>
              </a:ext>
            </a:extLst>
          </p:cNvPr>
          <p:cNvSpPr>
            <a:spLocks noGrp="1"/>
          </p:cNvSpPr>
          <p:nvPr>
            <p:ph type="body" sz="quarter" idx="65" hasCustomPrompt="1"/>
          </p:nvPr>
        </p:nvSpPr>
        <p:spPr>
          <a:xfrm>
            <a:off x="1957078" y="5336649"/>
            <a:ext cx="1917692" cy="318117"/>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41" name="Text Placeholder 2">
            <a:extLst>
              <a:ext uri="{FF2B5EF4-FFF2-40B4-BE49-F238E27FC236}">
                <a16:creationId xmlns:a16="http://schemas.microsoft.com/office/drawing/2014/main" id="{A342F7AC-82BD-BCC1-1297-DBA38DFD26C1}"/>
              </a:ext>
            </a:extLst>
          </p:cNvPr>
          <p:cNvSpPr>
            <a:spLocks noGrp="1"/>
          </p:cNvSpPr>
          <p:nvPr>
            <p:ph type="body" sz="quarter" idx="66" hasCustomPrompt="1"/>
          </p:nvPr>
        </p:nvSpPr>
        <p:spPr>
          <a:xfrm>
            <a:off x="5837353" y="5336649"/>
            <a:ext cx="1917902" cy="318117"/>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42" name="Text Placeholder 2">
            <a:extLst>
              <a:ext uri="{FF2B5EF4-FFF2-40B4-BE49-F238E27FC236}">
                <a16:creationId xmlns:a16="http://schemas.microsoft.com/office/drawing/2014/main" id="{B28ABE23-B3BD-A866-43D1-F66D10EC8B63}"/>
              </a:ext>
            </a:extLst>
          </p:cNvPr>
          <p:cNvSpPr>
            <a:spLocks noGrp="1"/>
          </p:cNvSpPr>
          <p:nvPr>
            <p:ph type="body" sz="quarter" idx="67" hasCustomPrompt="1"/>
          </p:nvPr>
        </p:nvSpPr>
        <p:spPr>
          <a:xfrm>
            <a:off x="9717203" y="5336649"/>
            <a:ext cx="1887105" cy="318117"/>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Tree>
    <p:extLst>
      <p:ext uri="{BB962C8B-B14F-4D97-AF65-F5344CB8AC3E}">
        <p14:creationId xmlns:p14="http://schemas.microsoft.com/office/powerpoint/2010/main" val="26239445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o_1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FEA3C2-1BDC-3B47-D126-06B24A6BAA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6634DC-B80E-5242-3B53-8F1D4E1D9BEA}"/>
              </a:ext>
            </a:extLst>
          </p:cNvPr>
          <p:cNvSpPr>
            <a:spLocks noGrp="1"/>
          </p:cNvSpPr>
          <p:nvPr>
            <p:ph type="sldNum" sz="quarter" idx="12"/>
          </p:nvPr>
        </p:nvSpPr>
        <p:spPr/>
        <p:txBody>
          <a:bodyPr/>
          <a:lstStyle/>
          <a:p>
            <a:fld id="{AEAD572E-2F50-43BC-A5A3-42ECFACCA1CC}" type="slidenum">
              <a:rPr lang="en-US" smtClean="0"/>
              <a:pPr/>
              <a:t>‹N°›</a:t>
            </a:fld>
            <a:endParaRPr lang="en-US"/>
          </a:p>
        </p:txBody>
      </p:sp>
      <p:sp>
        <p:nvSpPr>
          <p:cNvPr id="12" name="Picture Placeholder 11">
            <a:extLst>
              <a:ext uri="{FF2B5EF4-FFF2-40B4-BE49-F238E27FC236}">
                <a16:creationId xmlns:a16="http://schemas.microsoft.com/office/drawing/2014/main" id="{091D0109-D8BB-3239-1CB6-E5403E50EE95}"/>
              </a:ext>
            </a:extLst>
          </p:cNvPr>
          <p:cNvSpPr>
            <a:spLocks noGrp="1"/>
          </p:cNvSpPr>
          <p:nvPr>
            <p:ph type="pic" sz="quarter" idx="54"/>
          </p:nvPr>
        </p:nvSpPr>
        <p:spPr>
          <a:xfrm>
            <a:off x="410216" y="1765400"/>
            <a:ext cx="935519" cy="859536"/>
          </a:xfrm>
          <a:custGeom>
            <a:avLst/>
            <a:gdLst>
              <a:gd name="connsiteX0" fmla="*/ 137917 w 860932"/>
              <a:gd name="connsiteY0" fmla="*/ 0 h 827483"/>
              <a:gd name="connsiteX1" fmla="*/ 860932 w 860932"/>
              <a:gd name="connsiteY1" fmla="*/ 0 h 827483"/>
              <a:gd name="connsiteX2" fmla="*/ 860932 w 860932"/>
              <a:gd name="connsiteY2" fmla="*/ 827483 h 827483"/>
              <a:gd name="connsiteX3" fmla="*/ 137917 w 860932"/>
              <a:gd name="connsiteY3" fmla="*/ 827483 h 827483"/>
              <a:gd name="connsiteX4" fmla="*/ 0 w 860932"/>
              <a:gd name="connsiteY4" fmla="*/ 689566 h 827483"/>
              <a:gd name="connsiteX5" fmla="*/ 0 w 860932"/>
              <a:gd name="connsiteY5" fmla="*/ 137917 h 827483"/>
              <a:gd name="connsiteX6" fmla="*/ 137917 w 860932"/>
              <a:gd name="connsiteY6" fmla="*/ 0 h 82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932" h="827483">
                <a:moveTo>
                  <a:pt x="137917" y="0"/>
                </a:moveTo>
                <a:lnTo>
                  <a:pt x="860932" y="0"/>
                </a:lnTo>
                <a:lnTo>
                  <a:pt x="860932" y="827483"/>
                </a:lnTo>
                <a:lnTo>
                  <a:pt x="137917" y="827483"/>
                </a:lnTo>
                <a:cubicBezTo>
                  <a:pt x="61748" y="827483"/>
                  <a:pt x="0" y="765735"/>
                  <a:pt x="0" y="689566"/>
                </a:cubicBezTo>
                <a:lnTo>
                  <a:pt x="0" y="137917"/>
                </a:lnTo>
                <a:cubicBezTo>
                  <a:pt x="0" y="61748"/>
                  <a:pt x="61748" y="0"/>
                  <a:pt x="137917" y="0"/>
                </a:cubicBezTo>
                <a:close/>
              </a:path>
            </a:pathLst>
          </a:custGeom>
          <a:solidFill>
            <a:schemeClr val="bg2"/>
          </a:solidFill>
          <a:ln w="15875">
            <a:solidFill>
              <a:schemeClr val="bg1"/>
            </a:solidFill>
          </a:ln>
        </p:spPr>
        <p:txBody>
          <a:bodyPr wrap="square" anchor="ctr" anchorCtr="0">
            <a:noAutofit/>
          </a:bodyPr>
          <a:lstStyle>
            <a:lvl1pPr algn="ctr">
              <a:defRPr sz="1000"/>
            </a:lvl1pPr>
          </a:lstStyle>
          <a:p>
            <a:endParaRPr lang="en-US"/>
          </a:p>
        </p:txBody>
      </p:sp>
      <p:sp>
        <p:nvSpPr>
          <p:cNvPr id="21" name="Text Placeholder 20">
            <a:extLst>
              <a:ext uri="{FF2B5EF4-FFF2-40B4-BE49-F238E27FC236}">
                <a16:creationId xmlns:a16="http://schemas.microsoft.com/office/drawing/2014/main" id="{CBE7498C-4E49-D0AE-9B53-A131799049D8}"/>
              </a:ext>
            </a:extLst>
          </p:cNvPr>
          <p:cNvSpPr>
            <a:spLocks noGrp="1"/>
          </p:cNvSpPr>
          <p:nvPr>
            <p:ph type="body" sz="quarter" idx="61"/>
          </p:nvPr>
        </p:nvSpPr>
        <p:spPr>
          <a:xfrm>
            <a:off x="422053" y="1458967"/>
            <a:ext cx="3632200" cy="230188"/>
          </a:xfrm>
        </p:spPr>
        <p:txBody>
          <a:bodyPr/>
          <a:lstStyle/>
          <a:p>
            <a:pPr lvl="0"/>
            <a:r>
              <a:rPr lang="en-US" dirty="0"/>
              <a:t>Click to edit Master text styles</a:t>
            </a:r>
          </a:p>
        </p:txBody>
      </p:sp>
      <p:sp>
        <p:nvSpPr>
          <p:cNvPr id="42" name="Text Placeholder 20">
            <a:extLst>
              <a:ext uri="{FF2B5EF4-FFF2-40B4-BE49-F238E27FC236}">
                <a16:creationId xmlns:a16="http://schemas.microsoft.com/office/drawing/2014/main" id="{D548FC6B-37BC-0839-F500-F7DCACC036A9}"/>
              </a:ext>
            </a:extLst>
          </p:cNvPr>
          <p:cNvSpPr>
            <a:spLocks noGrp="1"/>
          </p:cNvSpPr>
          <p:nvPr>
            <p:ph type="body" sz="quarter" idx="62"/>
          </p:nvPr>
        </p:nvSpPr>
        <p:spPr>
          <a:xfrm>
            <a:off x="4279900" y="1464927"/>
            <a:ext cx="3632200" cy="230188"/>
          </a:xfrm>
        </p:spPr>
        <p:txBody>
          <a:bodyPr/>
          <a:lstStyle/>
          <a:p>
            <a:pPr lvl="0"/>
            <a:r>
              <a:rPr lang="en-US" dirty="0"/>
              <a:t>Click to edit Master text styles</a:t>
            </a:r>
          </a:p>
        </p:txBody>
      </p:sp>
      <p:sp>
        <p:nvSpPr>
          <p:cNvPr id="43" name="Text Placeholder 20">
            <a:extLst>
              <a:ext uri="{FF2B5EF4-FFF2-40B4-BE49-F238E27FC236}">
                <a16:creationId xmlns:a16="http://schemas.microsoft.com/office/drawing/2014/main" id="{697EC2C2-A911-E2F4-C3C6-ED9F51B00D66}"/>
              </a:ext>
            </a:extLst>
          </p:cNvPr>
          <p:cNvSpPr>
            <a:spLocks noGrp="1"/>
          </p:cNvSpPr>
          <p:nvPr>
            <p:ph type="body" sz="quarter" idx="63"/>
          </p:nvPr>
        </p:nvSpPr>
        <p:spPr>
          <a:xfrm>
            <a:off x="8142288" y="1456191"/>
            <a:ext cx="3632200" cy="230188"/>
          </a:xfrm>
        </p:spPr>
        <p:txBody>
          <a:bodyPr/>
          <a:lstStyle/>
          <a:p>
            <a:pPr lvl="0"/>
            <a:r>
              <a:rPr lang="en-US"/>
              <a:t>Click to edit Master text styles</a:t>
            </a:r>
          </a:p>
        </p:txBody>
      </p:sp>
      <p:sp>
        <p:nvSpPr>
          <p:cNvPr id="6" name="Text Placeholder 5">
            <a:extLst>
              <a:ext uri="{FF2B5EF4-FFF2-40B4-BE49-F238E27FC236}">
                <a16:creationId xmlns:a16="http://schemas.microsoft.com/office/drawing/2014/main" id="{338D7441-C911-22CA-94FF-C7AFCB688937}"/>
              </a:ext>
            </a:extLst>
          </p:cNvPr>
          <p:cNvSpPr>
            <a:spLocks noGrp="1"/>
          </p:cNvSpPr>
          <p:nvPr>
            <p:ph type="body" sz="quarter" idx="42" hasCustomPrompt="1"/>
          </p:nvPr>
        </p:nvSpPr>
        <p:spPr>
          <a:xfrm>
            <a:off x="1342729" y="1767734"/>
            <a:ext cx="2697803" cy="854871"/>
          </a:xfrm>
          <a:custGeom>
            <a:avLst/>
            <a:gdLst>
              <a:gd name="connsiteX0" fmla="*/ 0 w 2720455"/>
              <a:gd name="connsiteY0" fmla="*/ 0 h 854871"/>
              <a:gd name="connsiteX1" fmla="*/ 2553943 w 2720455"/>
              <a:gd name="connsiteY1" fmla="*/ 0 h 854871"/>
              <a:gd name="connsiteX2" fmla="*/ 2720455 w 2720455"/>
              <a:gd name="connsiteY2" fmla="*/ 166512 h 854871"/>
              <a:gd name="connsiteX3" fmla="*/ 2720455 w 2720455"/>
              <a:gd name="connsiteY3" fmla="*/ 688359 h 854871"/>
              <a:gd name="connsiteX4" fmla="*/ 2553943 w 2720455"/>
              <a:gd name="connsiteY4" fmla="*/ 854871 h 854871"/>
              <a:gd name="connsiteX5" fmla="*/ 0 w 2720455"/>
              <a:gd name="connsiteY5" fmla="*/ 854871 h 85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0455" h="854871">
                <a:moveTo>
                  <a:pt x="0" y="0"/>
                </a:moveTo>
                <a:lnTo>
                  <a:pt x="2553943" y="0"/>
                </a:lnTo>
                <a:cubicBezTo>
                  <a:pt x="2645905" y="0"/>
                  <a:pt x="2720455" y="74550"/>
                  <a:pt x="2720455" y="166512"/>
                </a:cubicBezTo>
                <a:lnTo>
                  <a:pt x="2720455" y="688359"/>
                </a:lnTo>
                <a:cubicBezTo>
                  <a:pt x="2720455" y="780321"/>
                  <a:pt x="2645905" y="854871"/>
                  <a:pt x="2553943" y="854871"/>
                </a:cubicBezTo>
                <a:lnTo>
                  <a:pt x="0" y="854871"/>
                </a:lnTo>
                <a:close/>
              </a:path>
            </a:pathLst>
          </a:custGeom>
          <a:solidFill>
            <a:schemeClr val="bg1">
              <a:alpha val="65000"/>
            </a:schemeClr>
          </a:solidFill>
          <a:ln w="15875">
            <a:solidFill>
              <a:schemeClr val="bg1"/>
            </a:solidFill>
          </a:ln>
        </p:spPr>
        <p:txBody>
          <a:bodyPr wrap="square" lIns="137160" tIns="137160" rIns="91440">
            <a:noAutofit/>
          </a:bodyPr>
          <a:lstStyle>
            <a:lvl1pPr>
              <a:lnSpc>
                <a:spcPct val="110000"/>
              </a:lnSpc>
              <a:spcAft>
                <a:spcPts val="0"/>
              </a:spcAft>
              <a:defRPr sz="8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8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13" name="Title 12">
            <a:extLst>
              <a:ext uri="{FF2B5EF4-FFF2-40B4-BE49-F238E27FC236}">
                <a16:creationId xmlns:a16="http://schemas.microsoft.com/office/drawing/2014/main" id="{775EEEE6-FF19-86A6-2126-B965B9890420}"/>
              </a:ext>
            </a:extLst>
          </p:cNvPr>
          <p:cNvSpPr>
            <a:spLocks noGrp="1"/>
          </p:cNvSpPr>
          <p:nvPr>
            <p:ph type="title"/>
          </p:nvPr>
        </p:nvSpPr>
        <p:spPr/>
        <p:txBody>
          <a:bodyPr/>
          <a:lstStyle/>
          <a:p>
            <a:r>
              <a:rPr lang="en-US"/>
              <a:t>Click to edit Master title style</a:t>
            </a:r>
          </a:p>
        </p:txBody>
      </p:sp>
      <p:sp>
        <p:nvSpPr>
          <p:cNvPr id="14" name="Picture Placeholder 11">
            <a:extLst>
              <a:ext uri="{FF2B5EF4-FFF2-40B4-BE49-F238E27FC236}">
                <a16:creationId xmlns:a16="http://schemas.microsoft.com/office/drawing/2014/main" id="{566E52F2-1B2B-AC80-B556-D5CB747E001D}"/>
              </a:ext>
            </a:extLst>
          </p:cNvPr>
          <p:cNvSpPr>
            <a:spLocks noGrp="1"/>
          </p:cNvSpPr>
          <p:nvPr>
            <p:ph type="pic" sz="quarter" idx="64"/>
          </p:nvPr>
        </p:nvSpPr>
        <p:spPr>
          <a:xfrm>
            <a:off x="4281784" y="1765400"/>
            <a:ext cx="935519" cy="859536"/>
          </a:xfrm>
          <a:custGeom>
            <a:avLst/>
            <a:gdLst>
              <a:gd name="connsiteX0" fmla="*/ 137917 w 860932"/>
              <a:gd name="connsiteY0" fmla="*/ 0 h 827483"/>
              <a:gd name="connsiteX1" fmla="*/ 860932 w 860932"/>
              <a:gd name="connsiteY1" fmla="*/ 0 h 827483"/>
              <a:gd name="connsiteX2" fmla="*/ 860932 w 860932"/>
              <a:gd name="connsiteY2" fmla="*/ 827483 h 827483"/>
              <a:gd name="connsiteX3" fmla="*/ 137917 w 860932"/>
              <a:gd name="connsiteY3" fmla="*/ 827483 h 827483"/>
              <a:gd name="connsiteX4" fmla="*/ 0 w 860932"/>
              <a:gd name="connsiteY4" fmla="*/ 689566 h 827483"/>
              <a:gd name="connsiteX5" fmla="*/ 0 w 860932"/>
              <a:gd name="connsiteY5" fmla="*/ 137917 h 827483"/>
              <a:gd name="connsiteX6" fmla="*/ 137917 w 860932"/>
              <a:gd name="connsiteY6" fmla="*/ 0 h 82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932" h="827483">
                <a:moveTo>
                  <a:pt x="137917" y="0"/>
                </a:moveTo>
                <a:lnTo>
                  <a:pt x="860932" y="0"/>
                </a:lnTo>
                <a:lnTo>
                  <a:pt x="860932" y="827483"/>
                </a:lnTo>
                <a:lnTo>
                  <a:pt x="137917" y="827483"/>
                </a:lnTo>
                <a:cubicBezTo>
                  <a:pt x="61748" y="827483"/>
                  <a:pt x="0" y="765735"/>
                  <a:pt x="0" y="689566"/>
                </a:cubicBezTo>
                <a:lnTo>
                  <a:pt x="0" y="137917"/>
                </a:lnTo>
                <a:cubicBezTo>
                  <a:pt x="0" y="61748"/>
                  <a:pt x="61748" y="0"/>
                  <a:pt x="137917" y="0"/>
                </a:cubicBezTo>
                <a:close/>
              </a:path>
            </a:pathLst>
          </a:custGeom>
          <a:solidFill>
            <a:schemeClr val="bg2"/>
          </a:solidFill>
          <a:ln w="15875">
            <a:solidFill>
              <a:schemeClr val="bg1"/>
            </a:solidFill>
          </a:ln>
        </p:spPr>
        <p:txBody>
          <a:bodyPr wrap="square" anchor="ctr" anchorCtr="0">
            <a:noAutofit/>
          </a:bodyPr>
          <a:lstStyle>
            <a:lvl1pPr algn="ctr">
              <a:defRPr sz="1000"/>
            </a:lvl1pPr>
          </a:lstStyle>
          <a:p>
            <a:endParaRPr lang="en-US"/>
          </a:p>
        </p:txBody>
      </p:sp>
      <p:sp>
        <p:nvSpPr>
          <p:cNvPr id="15" name="Text Placeholder 5">
            <a:extLst>
              <a:ext uri="{FF2B5EF4-FFF2-40B4-BE49-F238E27FC236}">
                <a16:creationId xmlns:a16="http://schemas.microsoft.com/office/drawing/2014/main" id="{D9F4B865-D7C1-2FB0-720E-C0FDCC213367}"/>
              </a:ext>
            </a:extLst>
          </p:cNvPr>
          <p:cNvSpPr>
            <a:spLocks noGrp="1"/>
          </p:cNvSpPr>
          <p:nvPr>
            <p:ph type="body" sz="quarter" idx="65" hasCustomPrompt="1"/>
          </p:nvPr>
        </p:nvSpPr>
        <p:spPr>
          <a:xfrm>
            <a:off x="5204561" y="1767734"/>
            <a:ext cx="2707539" cy="854871"/>
          </a:xfrm>
          <a:custGeom>
            <a:avLst/>
            <a:gdLst>
              <a:gd name="connsiteX0" fmla="*/ 0 w 2720455"/>
              <a:gd name="connsiteY0" fmla="*/ 0 h 854871"/>
              <a:gd name="connsiteX1" fmla="*/ 2553943 w 2720455"/>
              <a:gd name="connsiteY1" fmla="*/ 0 h 854871"/>
              <a:gd name="connsiteX2" fmla="*/ 2720455 w 2720455"/>
              <a:gd name="connsiteY2" fmla="*/ 166512 h 854871"/>
              <a:gd name="connsiteX3" fmla="*/ 2720455 w 2720455"/>
              <a:gd name="connsiteY3" fmla="*/ 688359 h 854871"/>
              <a:gd name="connsiteX4" fmla="*/ 2553943 w 2720455"/>
              <a:gd name="connsiteY4" fmla="*/ 854871 h 854871"/>
              <a:gd name="connsiteX5" fmla="*/ 0 w 2720455"/>
              <a:gd name="connsiteY5" fmla="*/ 854871 h 85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0455" h="854871">
                <a:moveTo>
                  <a:pt x="0" y="0"/>
                </a:moveTo>
                <a:lnTo>
                  <a:pt x="2553943" y="0"/>
                </a:lnTo>
                <a:cubicBezTo>
                  <a:pt x="2645905" y="0"/>
                  <a:pt x="2720455" y="74550"/>
                  <a:pt x="2720455" y="166512"/>
                </a:cubicBezTo>
                <a:lnTo>
                  <a:pt x="2720455" y="688359"/>
                </a:lnTo>
                <a:cubicBezTo>
                  <a:pt x="2720455" y="780321"/>
                  <a:pt x="2645905" y="854871"/>
                  <a:pt x="2553943" y="854871"/>
                </a:cubicBezTo>
                <a:lnTo>
                  <a:pt x="0" y="854871"/>
                </a:lnTo>
                <a:close/>
              </a:path>
            </a:pathLst>
          </a:custGeom>
          <a:solidFill>
            <a:schemeClr val="bg1">
              <a:alpha val="65000"/>
            </a:schemeClr>
          </a:solidFill>
          <a:ln w="15875">
            <a:solidFill>
              <a:schemeClr val="bg1"/>
            </a:solidFill>
          </a:ln>
        </p:spPr>
        <p:txBody>
          <a:bodyPr wrap="square" lIns="137160" tIns="137160" rIns="91440">
            <a:noAutofit/>
          </a:bodyPr>
          <a:lstStyle>
            <a:lvl1pPr>
              <a:lnSpc>
                <a:spcPct val="110000"/>
              </a:lnSpc>
              <a:spcAft>
                <a:spcPts val="0"/>
              </a:spcAft>
              <a:defRPr sz="8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8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16" name="Picture Placeholder 11">
            <a:extLst>
              <a:ext uri="{FF2B5EF4-FFF2-40B4-BE49-F238E27FC236}">
                <a16:creationId xmlns:a16="http://schemas.microsoft.com/office/drawing/2014/main" id="{394E0C25-66E7-4B92-871C-B1336910A85D}"/>
              </a:ext>
            </a:extLst>
          </p:cNvPr>
          <p:cNvSpPr>
            <a:spLocks noGrp="1"/>
          </p:cNvSpPr>
          <p:nvPr>
            <p:ph type="pic" sz="quarter" idx="66"/>
          </p:nvPr>
        </p:nvSpPr>
        <p:spPr>
          <a:xfrm>
            <a:off x="8151134" y="1765400"/>
            <a:ext cx="958109" cy="859536"/>
          </a:xfrm>
          <a:custGeom>
            <a:avLst/>
            <a:gdLst>
              <a:gd name="connsiteX0" fmla="*/ 137917 w 860932"/>
              <a:gd name="connsiteY0" fmla="*/ 0 h 827483"/>
              <a:gd name="connsiteX1" fmla="*/ 860932 w 860932"/>
              <a:gd name="connsiteY1" fmla="*/ 0 h 827483"/>
              <a:gd name="connsiteX2" fmla="*/ 860932 w 860932"/>
              <a:gd name="connsiteY2" fmla="*/ 827483 h 827483"/>
              <a:gd name="connsiteX3" fmla="*/ 137917 w 860932"/>
              <a:gd name="connsiteY3" fmla="*/ 827483 h 827483"/>
              <a:gd name="connsiteX4" fmla="*/ 0 w 860932"/>
              <a:gd name="connsiteY4" fmla="*/ 689566 h 827483"/>
              <a:gd name="connsiteX5" fmla="*/ 0 w 860932"/>
              <a:gd name="connsiteY5" fmla="*/ 137917 h 827483"/>
              <a:gd name="connsiteX6" fmla="*/ 137917 w 860932"/>
              <a:gd name="connsiteY6" fmla="*/ 0 h 82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932" h="827483">
                <a:moveTo>
                  <a:pt x="137917" y="0"/>
                </a:moveTo>
                <a:lnTo>
                  <a:pt x="860932" y="0"/>
                </a:lnTo>
                <a:lnTo>
                  <a:pt x="860932" y="827483"/>
                </a:lnTo>
                <a:lnTo>
                  <a:pt x="137917" y="827483"/>
                </a:lnTo>
                <a:cubicBezTo>
                  <a:pt x="61748" y="827483"/>
                  <a:pt x="0" y="765735"/>
                  <a:pt x="0" y="689566"/>
                </a:cubicBezTo>
                <a:lnTo>
                  <a:pt x="0" y="137917"/>
                </a:lnTo>
                <a:cubicBezTo>
                  <a:pt x="0" y="61748"/>
                  <a:pt x="61748" y="0"/>
                  <a:pt x="137917" y="0"/>
                </a:cubicBezTo>
                <a:close/>
              </a:path>
            </a:pathLst>
          </a:custGeom>
          <a:solidFill>
            <a:schemeClr val="bg2"/>
          </a:solidFill>
          <a:ln w="15875">
            <a:solidFill>
              <a:schemeClr val="bg1"/>
            </a:solidFill>
          </a:ln>
        </p:spPr>
        <p:txBody>
          <a:bodyPr wrap="square" anchor="ctr" anchorCtr="0">
            <a:noAutofit/>
          </a:bodyPr>
          <a:lstStyle>
            <a:lvl1pPr algn="ctr">
              <a:defRPr sz="1000"/>
            </a:lvl1pPr>
          </a:lstStyle>
          <a:p>
            <a:endParaRPr lang="en-US"/>
          </a:p>
        </p:txBody>
      </p:sp>
      <p:sp>
        <p:nvSpPr>
          <p:cNvPr id="17" name="Text Placeholder 5">
            <a:extLst>
              <a:ext uri="{FF2B5EF4-FFF2-40B4-BE49-F238E27FC236}">
                <a16:creationId xmlns:a16="http://schemas.microsoft.com/office/drawing/2014/main" id="{E921926E-C625-8506-2B1F-123CDF863EA3}"/>
              </a:ext>
            </a:extLst>
          </p:cNvPr>
          <p:cNvSpPr>
            <a:spLocks noGrp="1"/>
          </p:cNvSpPr>
          <p:nvPr>
            <p:ph type="body" sz="quarter" idx="67" hasCustomPrompt="1"/>
          </p:nvPr>
        </p:nvSpPr>
        <p:spPr>
          <a:xfrm>
            <a:off x="9066700" y="1767734"/>
            <a:ext cx="2714751" cy="854871"/>
          </a:xfrm>
          <a:custGeom>
            <a:avLst/>
            <a:gdLst>
              <a:gd name="connsiteX0" fmla="*/ 0 w 2720455"/>
              <a:gd name="connsiteY0" fmla="*/ 0 h 854871"/>
              <a:gd name="connsiteX1" fmla="*/ 2553943 w 2720455"/>
              <a:gd name="connsiteY1" fmla="*/ 0 h 854871"/>
              <a:gd name="connsiteX2" fmla="*/ 2720455 w 2720455"/>
              <a:gd name="connsiteY2" fmla="*/ 166512 h 854871"/>
              <a:gd name="connsiteX3" fmla="*/ 2720455 w 2720455"/>
              <a:gd name="connsiteY3" fmla="*/ 688359 h 854871"/>
              <a:gd name="connsiteX4" fmla="*/ 2553943 w 2720455"/>
              <a:gd name="connsiteY4" fmla="*/ 854871 h 854871"/>
              <a:gd name="connsiteX5" fmla="*/ 0 w 2720455"/>
              <a:gd name="connsiteY5" fmla="*/ 854871 h 85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0455" h="854871">
                <a:moveTo>
                  <a:pt x="0" y="0"/>
                </a:moveTo>
                <a:lnTo>
                  <a:pt x="2553943" y="0"/>
                </a:lnTo>
                <a:cubicBezTo>
                  <a:pt x="2645905" y="0"/>
                  <a:pt x="2720455" y="74550"/>
                  <a:pt x="2720455" y="166512"/>
                </a:cubicBezTo>
                <a:lnTo>
                  <a:pt x="2720455" y="688359"/>
                </a:lnTo>
                <a:cubicBezTo>
                  <a:pt x="2720455" y="780321"/>
                  <a:pt x="2645905" y="854871"/>
                  <a:pt x="2553943" y="854871"/>
                </a:cubicBezTo>
                <a:lnTo>
                  <a:pt x="0" y="854871"/>
                </a:lnTo>
                <a:close/>
              </a:path>
            </a:pathLst>
          </a:custGeom>
          <a:solidFill>
            <a:schemeClr val="bg1">
              <a:alpha val="65000"/>
            </a:schemeClr>
          </a:solidFill>
          <a:ln w="15875">
            <a:solidFill>
              <a:schemeClr val="bg1"/>
            </a:solidFill>
          </a:ln>
        </p:spPr>
        <p:txBody>
          <a:bodyPr wrap="square" lIns="137160" tIns="137160" rIns="91440">
            <a:noAutofit/>
          </a:bodyPr>
          <a:lstStyle>
            <a:lvl1pPr>
              <a:lnSpc>
                <a:spcPct val="110000"/>
              </a:lnSpc>
              <a:spcAft>
                <a:spcPts val="0"/>
              </a:spcAft>
              <a:defRPr sz="8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8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18" name="Picture Placeholder 11">
            <a:extLst>
              <a:ext uri="{FF2B5EF4-FFF2-40B4-BE49-F238E27FC236}">
                <a16:creationId xmlns:a16="http://schemas.microsoft.com/office/drawing/2014/main" id="{A03D04A0-C7CB-F8D6-DCDF-A9C8371A8031}"/>
              </a:ext>
            </a:extLst>
          </p:cNvPr>
          <p:cNvSpPr>
            <a:spLocks noGrp="1"/>
          </p:cNvSpPr>
          <p:nvPr>
            <p:ph type="pic" sz="quarter" idx="68"/>
          </p:nvPr>
        </p:nvSpPr>
        <p:spPr>
          <a:xfrm>
            <a:off x="413221" y="2834367"/>
            <a:ext cx="935519" cy="859536"/>
          </a:xfrm>
          <a:custGeom>
            <a:avLst/>
            <a:gdLst>
              <a:gd name="connsiteX0" fmla="*/ 137917 w 860932"/>
              <a:gd name="connsiteY0" fmla="*/ 0 h 827483"/>
              <a:gd name="connsiteX1" fmla="*/ 860932 w 860932"/>
              <a:gd name="connsiteY1" fmla="*/ 0 h 827483"/>
              <a:gd name="connsiteX2" fmla="*/ 860932 w 860932"/>
              <a:gd name="connsiteY2" fmla="*/ 827483 h 827483"/>
              <a:gd name="connsiteX3" fmla="*/ 137917 w 860932"/>
              <a:gd name="connsiteY3" fmla="*/ 827483 h 827483"/>
              <a:gd name="connsiteX4" fmla="*/ 0 w 860932"/>
              <a:gd name="connsiteY4" fmla="*/ 689566 h 827483"/>
              <a:gd name="connsiteX5" fmla="*/ 0 w 860932"/>
              <a:gd name="connsiteY5" fmla="*/ 137917 h 827483"/>
              <a:gd name="connsiteX6" fmla="*/ 137917 w 860932"/>
              <a:gd name="connsiteY6" fmla="*/ 0 h 82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932" h="827483">
                <a:moveTo>
                  <a:pt x="137917" y="0"/>
                </a:moveTo>
                <a:lnTo>
                  <a:pt x="860932" y="0"/>
                </a:lnTo>
                <a:lnTo>
                  <a:pt x="860932" y="827483"/>
                </a:lnTo>
                <a:lnTo>
                  <a:pt x="137917" y="827483"/>
                </a:lnTo>
                <a:cubicBezTo>
                  <a:pt x="61748" y="827483"/>
                  <a:pt x="0" y="765735"/>
                  <a:pt x="0" y="689566"/>
                </a:cubicBezTo>
                <a:lnTo>
                  <a:pt x="0" y="137917"/>
                </a:lnTo>
                <a:cubicBezTo>
                  <a:pt x="0" y="61748"/>
                  <a:pt x="61748" y="0"/>
                  <a:pt x="137917" y="0"/>
                </a:cubicBezTo>
                <a:close/>
              </a:path>
            </a:pathLst>
          </a:custGeom>
          <a:solidFill>
            <a:schemeClr val="bg2"/>
          </a:solidFill>
          <a:ln w="15875">
            <a:solidFill>
              <a:schemeClr val="bg1"/>
            </a:solidFill>
          </a:ln>
        </p:spPr>
        <p:txBody>
          <a:bodyPr wrap="square" anchor="ctr" anchorCtr="0">
            <a:noAutofit/>
          </a:bodyPr>
          <a:lstStyle>
            <a:lvl1pPr algn="ctr">
              <a:defRPr sz="1000"/>
            </a:lvl1pPr>
          </a:lstStyle>
          <a:p>
            <a:endParaRPr lang="en-US"/>
          </a:p>
        </p:txBody>
      </p:sp>
      <p:sp>
        <p:nvSpPr>
          <p:cNvPr id="28" name="Text Placeholder 5">
            <a:extLst>
              <a:ext uri="{FF2B5EF4-FFF2-40B4-BE49-F238E27FC236}">
                <a16:creationId xmlns:a16="http://schemas.microsoft.com/office/drawing/2014/main" id="{112ABCD8-FB60-FD25-05A3-9A1147CDA23B}"/>
              </a:ext>
            </a:extLst>
          </p:cNvPr>
          <p:cNvSpPr>
            <a:spLocks noGrp="1"/>
          </p:cNvSpPr>
          <p:nvPr>
            <p:ph type="body" sz="quarter" idx="69" hasCustomPrompt="1"/>
          </p:nvPr>
        </p:nvSpPr>
        <p:spPr>
          <a:xfrm>
            <a:off x="1345735" y="2836701"/>
            <a:ext cx="2697803" cy="854871"/>
          </a:xfrm>
          <a:custGeom>
            <a:avLst/>
            <a:gdLst>
              <a:gd name="connsiteX0" fmla="*/ 0 w 2720455"/>
              <a:gd name="connsiteY0" fmla="*/ 0 h 854871"/>
              <a:gd name="connsiteX1" fmla="*/ 2553943 w 2720455"/>
              <a:gd name="connsiteY1" fmla="*/ 0 h 854871"/>
              <a:gd name="connsiteX2" fmla="*/ 2720455 w 2720455"/>
              <a:gd name="connsiteY2" fmla="*/ 166512 h 854871"/>
              <a:gd name="connsiteX3" fmla="*/ 2720455 w 2720455"/>
              <a:gd name="connsiteY3" fmla="*/ 688359 h 854871"/>
              <a:gd name="connsiteX4" fmla="*/ 2553943 w 2720455"/>
              <a:gd name="connsiteY4" fmla="*/ 854871 h 854871"/>
              <a:gd name="connsiteX5" fmla="*/ 0 w 2720455"/>
              <a:gd name="connsiteY5" fmla="*/ 854871 h 85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0455" h="854871">
                <a:moveTo>
                  <a:pt x="0" y="0"/>
                </a:moveTo>
                <a:lnTo>
                  <a:pt x="2553943" y="0"/>
                </a:lnTo>
                <a:cubicBezTo>
                  <a:pt x="2645905" y="0"/>
                  <a:pt x="2720455" y="74550"/>
                  <a:pt x="2720455" y="166512"/>
                </a:cubicBezTo>
                <a:lnTo>
                  <a:pt x="2720455" y="688359"/>
                </a:lnTo>
                <a:cubicBezTo>
                  <a:pt x="2720455" y="780321"/>
                  <a:pt x="2645905" y="854871"/>
                  <a:pt x="2553943" y="854871"/>
                </a:cubicBezTo>
                <a:lnTo>
                  <a:pt x="0" y="854871"/>
                </a:lnTo>
                <a:close/>
              </a:path>
            </a:pathLst>
          </a:custGeom>
          <a:solidFill>
            <a:schemeClr val="bg1">
              <a:alpha val="65000"/>
            </a:schemeClr>
          </a:solidFill>
          <a:ln w="15875">
            <a:solidFill>
              <a:schemeClr val="bg1"/>
            </a:solidFill>
          </a:ln>
        </p:spPr>
        <p:txBody>
          <a:bodyPr wrap="square" lIns="137160" tIns="137160" rIns="91440">
            <a:noAutofit/>
          </a:bodyPr>
          <a:lstStyle>
            <a:lvl1pPr>
              <a:lnSpc>
                <a:spcPct val="110000"/>
              </a:lnSpc>
              <a:spcAft>
                <a:spcPts val="0"/>
              </a:spcAft>
              <a:defRPr sz="8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8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39" name="Picture Placeholder 11">
            <a:extLst>
              <a:ext uri="{FF2B5EF4-FFF2-40B4-BE49-F238E27FC236}">
                <a16:creationId xmlns:a16="http://schemas.microsoft.com/office/drawing/2014/main" id="{AFDD7CC1-C0B3-A253-BAE4-923559C2FB0C}"/>
              </a:ext>
            </a:extLst>
          </p:cNvPr>
          <p:cNvSpPr>
            <a:spLocks noGrp="1"/>
          </p:cNvSpPr>
          <p:nvPr>
            <p:ph type="pic" sz="quarter" idx="70"/>
          </p:nvPr>
        </p:nvSpPr>
        <p:spPr>
          <a:xfrm>
            <a:off x="4284789" y="2834367"/>
            <a:ext cx="935519" cy="859536"/>
          </a:xfrm>
          <a:custGeom>
            <a:avLst/>
            <a:gdLst>
              <a:gd name="connsiteX0" fmla="*/ 137917 w 860932"/>
              <a:gd name="connsiteY0" fmla="*/ 0 h 827483"/>
              <a:gd name="connsiteX1" fmla="*/ 860932 w 860932"/>
              <a:gd name="connsiteY1" fmla="*/ 0 h 827483"/>
              <a:gd name="connsiteX2" fmla="*/ 860932 w 860932"/>
              <a:gd name="connsiteY2" fmla="*/ 827483 h 827483"/>
              <a:gd name="connsiteX3" fmla="*/ 137917 w 860932"/>
              <a:gd name="connsiteY3" fmla="*/ 827483 h 827483"/>
              <a:gd name="connsiteX4" fmla="*/ 0 w 860932"/>
              <a:gd name="connsiteY4" fmla="*/ 689566 h 827483"/>
              <a:gd name="connsiteX5" fmla="*/ 0 w 860932"/>
              <a:gd name="connsiteY5" fmla="*/ 137917 h 827483"/>
              <a:gd name="connsiteX6" fmla="*/ 137917 w 860932"/>
              <a:gd name="connsiteY6" fmla="*/ 0 h 82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932" h="827483">
                <a:moveTo>
                  <a:pt x="137917" y="0"/>
                </a:moveTo>
                <a:lnTo>
                  <a:pt x="860932" y="0"/>
                </a:lnTo>
                <a:lnTo>
                  <a:pt x="860932" y="827483"/>
                </a:lnTo>
                <a:lnTo>
                  <a:pt x="137917" y="827483"/>
                </a:lnTo>
                <a:cubicBezTo>
                  <a:pt x="61748" y="827483"/>
                  <a:pt x="0" y="765735"/>
                  <a:pt x="0" y="689566"/>
                </a:cubicBezTo>
                <a:lnTo>
                  <a:pt x="0" y="137917"/>
                </a:lnTo>
                <a:cubicBezTo>
                  <a:pt x="0" y="61748"/>
                  <a:pt x="61748" y="0"/>
                  <a:pt x="137917" y="0"/>
                </a:cubicBezTo>
                <a:close/>
              </a:path>
            </a:pathLst>
          </a:custGeom>
          <a:solidFill>
            <a:schemeClr val="bg2"/>
          </a:solidFill>
          <a:ln w="15875">
            <a:solidFill>
              <a:schemeClr val="bg1"/>
            </a:solidFill>
          </a:ln>
        </p:spPr>
        <p:txBody>
          <a:bodyPr wrap="square" anchor="ctr" anchorCtr="0">
            <a:noAutofit/>
          </a:bodyPr>
          <a:lstStyle>
            <a:lvl1pPr algn="ctr">
              <a:defRPr sz="1000"/>
            </a:lvl1pPr>
          </a:lstStyle>
          <a:p>
            <a:endParaRPr lang="en-US"/>
          </a:p>
        </p:txBody>
      </p:sp>
      <p:sp>
        <p:nvSpPr>
          <p:cNvPr id="40" name="Text Placeholder 5">
            <a:extLst>
              <a:ext uri="{FF2B5EF4-FFF2-40B4-BE49-F238E27FC236}">
                <a16:creationId xmlns:a16="http://schemas.microsoft.com/office/drawing/2014/main" id="{DFA47045-5809-6C0B-15D3-3F5BB8D4D5A1}"/>
              </a:ext>
            </a:extLst>
          </p:cNvPr>
          <p:cNvSpPr>
            <a:spLocks noGrp="1"/>
          </p:cNvSpPr>
          <p:nvPr>
            <p:ph type="body" sz="quarter" idx="71" hasCustomPrompt="1"/>
          </p:nvPr>
        </p:nvSpPr>
        <p:spPr>
          <a:xfrm>
            <a:off x="5207567" y="2836701"/>
            <a:ext cx="2707539" cy="854871"/>
          </a:xfrm>
          <a:custGeom>
            <a:avLst/>
            <a:gdLst>
              <a:gd name="connsiteX0" fmla="*/ 0 w 2720455"/>
              <a:gd name="connsiteY0" fmla="*/ 0 h 854871"/>
              <a:gd name="connsiteX1" fmla="*/ 2553943 w 2720455"/>
              <a:gd name="connsiteY1" fmla="*/ 0 h 854871"/>
              <a:gd name="connsiteX2" fmla="*/ 2720455 w 2720455"/>
              <a:gd name="connsiteY2" fmla="*/ 166512 h 854871"/>
              <a:gd name="connsiteX3" fmla="*/ 2720455 w 2720455"/>
              <a:gd name="connsiteY3" fmla="*/ 688359 h 854871"/>
              <a:gd name="connsiteX4" fmla="*/ 2553943 w 2720455"/>
              <a:gd name="connsiteY4" fmla="*/ 854871 h 854871"/>
              <a:gd name="connsiteX5" fmla="*/ 0 w 2720455"/>
              <a:gd name="connsiteY5" fmla="*/ 854871 h 85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0455" h="854871">
                <a:moveTo>
                  <a:pt x="0" y="0"/>
                </a:moveTo>
                <a:lnTo>
                  <a:pt x="2553943" y="0"/>
                </a:lnTo>
                <a:cubicBezTo>
                  <a:pt x="2645905" y="0"/>
                  <a:pt x="2720455" y="74550"/>
                  <a:pt x="2720455" y="166512"/>
                </a:cubicBezTo>
                <a:lnTo>
                  <a:pt x="2720455" y="688359"/>
                </a:lnTo>
                <a:cubicBezTo>
                  <a:pt x="2720455" y="780321"/>
                  <a:pt x="2645905" y="854871"/>
                  <a:pt x="2553943" y="854871"/>
                </a:cubicBezTo>
                <a:lnTo>
                  <a:pt x="0" y="854871"/>
                </a:lnTo>
                <a:close/>
              </a:path>
            </a:pathLst>
          </a:custGeom>
          <a:solidFill>
            <a:schemeClr val="bg1">
              <a:alpha val="65000"/>
            </a:schemeClr>
          </a:solidFill>
          <a:ln w="15875">
            <a:solidFill>
              <a:schemeClr val="bg1"/>
            </a:solidFill>
          </a:ln>
        </p:spPr>
        <p:txBody>
          <a:bodyPr wrap="square" lIns="137160" tIns="137160" rIns="91440">
            <a:noAutofit/>
          </a:bodyPr>
          <a:lstStyle>
            <a:lvl1pPr>
              <a:lnSpc>
                <a:spcPct val="110000"/>
              </a:lnSpc>
              <a:spcAft>
                <a:spcPts val="0"/>
              </a:spcAft>
              <a:defRPr sz="8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8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41" name="Picture Placeholder 11">
            <a:extLst>
              <a:ext uri="{FF2B5EF4-FFF2-40B4-BE49-F238E27FC236}">
                <a16:creationId xmlns:a16="http://schemas.microsoft.com/office/drawing/2014/main" id="{11A0416E-4EB6-253D-FD05-15454BB45FA5}"/>
              </a:ext>
            </a:extLst>
          </p:cNvPr>
          <p:cNvSpPr>
            <a:spLocks noGrp="1"/>
          </p:cNvSpPr>
          <p:nvPr>
            <p:ph type="pic" sz="quarter" idx="72"/>
          </p:nvPr>
        </p:nvSpPr>
        <p:spPr>
          <a:xfrm>
            <a:off x="8154140" y="2834367"/>
            <a:ext cx="958109" cy="859536"/>
          </a:xfrm>
          <a:custGeom>
            <a:avLst/>
            <a:gdLst>
              <a:gd name="connsiteX0" fmla="*/ 137917 w 860932"/>
              <a:gd name="connsiteY0" fmla="*/ 0 h 827483"/>
              <a:gd name="connsiteX1" fmla="*/ 860932 w 860932"/>
              <a:gd name="connsiteY1" fmla="*/ 0 h 827483"/>
              <a:gd name="connsiteX2" fmla="*/ 860932 w 860932"/>
              <a:gd name="connsiteY2" fmla="*/ 827483 h 827483"/>
              <a:gd name="connsiteX3" fmla="*/ 137917 w 860932"/>
              <a:gd name="connsiteY3" fmla="*/ 827483 h 827483"/>
              <a:gd name="connsiteX4" fmla="*/ 0 w 860932"/>
              <a:gd name="connsiteY4" fmla="*/ 689566 h 827483"/>
              <a:gd name="connsiteX5" fmla="*/ 0 w 860932"/>
              <a:gd name="connsiteY5" fmla="*/ 137917 h 827483"/>
              <a:gd name="connsiteX6" fmla="*/ 137917 w 860932"/>
              <a:gd name="connsiteY6" fmla="*/ 0 h 82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932" h="827483">
                <a:moveTo>
                  <a:pt x="137917" y="0"/>
                </a:moveTo>
                <a:lnTo>
                  <a:pt x="860932" y="0"/>
                </a:lnTo>
                <a:lnTo>
                  <a:pt x="860932" y="827483"/>
                </a:lnTo>
                <a:lnTo>
                  <a:pt x="137917" y="827483"/>
                </a:lnTo>
                <a:cubicBezTo>
                  <a:pt x="61748" y="827483"/>
                  <a:pt x="0" y="765735"/>
                  <a:pt x="0" y="689566"/>
                </a:cubicBezTo>
                <a:lnTo>
                  <a:pt x="0" y="137917"/>
                </a:lnTo>
                <a:cubicBezTo>
                  <a:pt x="0" y="61748"/>
                  <a:pt x="61748" y="0"/>
                  <a:pt x="137917" y="0"/>
                </a:cubicBezTo>
                <a:close/>
              </a:path>
            </a:pathLst>
          </a:custGeom>
          <a:solidFill>
            <a:schemeClr val="bg2"/>
          </a:solidFill>
          <a:ln w="15875">
            <a:solidFill>
              <a:schemeClr val="bg1"/>
            </a:solidFill>
          </a:ln>
        </p:spPr>
        <p:txBody>
          <a:bodyPr wrap="square" anchor="ctr" anchorCtr="0">
            <a:noAutofit/>
          </a:bodyPr>
          <a:lstStyle>
            <a:lvl1pPr algn="ctr">
              <a:defRPr sz="1000"/>
            </a:lvl1pPr>
          </a:lstStyle>
          <a:p>
            <a:endParaRPr lang="en-US"/>
          </a:p>
        </p:txBody>
      </p:sp>
      <p:sp>
        <p:nvSpPr>
          <p:cNvPr id="44" name="Text Placeholder 5">
            <a:extLst>
              <a:ext uri="{FF2B5EF4-FFF2-40B4-BE49-F238E27FC236}">
                <a16:creationId xmlns:a16="http://schemas.microsoft.com/office/drawing/2014/main" id="{56273B95-2354-706D-F7F2-2BD6C792DA7D}"/>
              </a:ext>
            </a:extLst>
          </p:cNvPr>
          <p:cNvSpPr>
            <a:spLocks noGrp="1"/>
          </p:cNvSpPr>
          <p:nvPr>
            <p:ph type="body" sz="quarter" idx="73" hasCustomPrompt="1"/>
          </p:nvPr>
        </p:nvSpPr>
        <p:spPr>
          <a:xfrm>
            <a:off x="9069705" y="2836701"/>
            <a:ext cx="2714751" cy="854871"/>
          </a:xfrm>
          <a:custGeom>
            <a:avLst/>
            <a:gdLst>
              <a:gd name="connsiteX0" fmla="*/ 0 w 2720455"/>
              <a:gd name="connsiteY0" fmla="*/ 0 h 854871"/>
              <a:gd name="connsiteX1" fmla="*/ 2553943 w 2720455"/>
              <a:gd name="connsiteY1" fmla="*/ 0 h 854871"/>
              <a:gd name="connsiteX2" fmla="*/ 2720455 w 2720455"/>
              <a:gd name="connsiteY2" fmla="*/ 166512 h 854871"/>
              <a:gd name="connsiteX3" fmla="*/ 2720455 w 2720455"/>
              <a:gd name="connsiteY3" fmla="*/ 688359 h 854871"/>
              <a:gd name="connsiteX4" fmla="*/ 2553943 w 2720455"/>
              <a:gd name="connsiteY4" fmla="*/ 854871 h 854871"/>
              <a:gd name="connsiteX5" fmla="*/ 0 w 2720455"/>
              <a:gd name="connsiteY5" fmla="*/ 854871 h 85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0455" h="854871">
                <a:moveTo>
                  <a:pt x="0" y="0"/>
                </a:moveTo>
                <a:lnTo>
                  <a:pt x="2553943" y="0"/>
                </a:lnTo>
                <a:cubicBezTo>
                  <a:pt x="2645905" y="0"/>
                  <a:pt x="2720455" y="74550"/>
                  <a:pt x="2720455" y="166512"/>
                </a:cubicBezTo>
                <a:lnTo>
                  <a:pt x="2720455" y="688359"/>
                </a:lnTo>
                <a:cubicBezTo>
                  <a:pt x="2720455" y="780321"/>
                  <a:pt x="2645905" y="854871"/>
                  <a:pt x="2553943" y="854871"/>
                </a:cubicBezTo>
                <a:lnTo>
                  <a:pt x="0" y="854871"/>
                </a:lnTo>
                <a:close/>
              </a:path>
            </a:pathLst>
          </a:custGeom>
          <a:solidFill>
            <a:schemeClr val="bg1">
              <a:alpha val="65000"/>
            </a:schemeClr>
          </a:solidFill>
          <a:ln w="15875">
            <a:solidFill>
              <a:schemeClr val="bg1"/>
            </a:solidFill>
          </a:ln>
        </p:spPr>
        <p:txBody>
          <a:bodyPr wrap="square" lIns="137160" tIns="137160" rIns="91440">
            <a:noAutofit/>
          </a:bodyPr>
          <a:lstStyle>
            <a:lvl1pPr>
              <a:lnSpc>
                <a:spcPct val="110000"/>
              </a:lnSpc>
              <a:spcAft>
                <a:spcPts val="0"/>
              </a:spcAft>
              <a:defRPr sz="8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8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45" name="Picture Placeholder 11">
            <a:extLst>
              <a:ext uri="{FF2B5EF4-FFF2-40B4-BE49-F238E27FC236}">
                <a16:creationId xmlns:a16="http://schemas.microsoft.com/office/drawing/2014/main" id="{C6658E23-D8C1-F16F-F656-515AC8468DD9}"/>
              </a:ext>
            </a:extLst>
          </p:cNvPr>
          <p:cNvSpPr>
            <a:spLocks noGrp="1"/>
          </p:cNvSpPr>
          <p:nvPr>
            <p:ph type="pic" sz="quarter" idx="74"/>
          </p:nvPr>
        </p:nvSpPr>
        <p:spPr>
          <a:xfrm>
            <a:off x="400480" y="3932972"/>
            <a:ext cx="935519" cy="859536"/>
          </a:xfrm>
          <a:custGeom>
            <a:avLst/>
            <a:gdLst>
              <a:gd name="connsiteX0" fmla="*/ 137917 w 860932"/>
              <a:gd name="connsiteY0" fmla="*/ 0 h 827483"/>
              <a:gd name="connsiteX1" fmla="*/ 860932 w 860932"/>
              <a:gd name="connsiteY1" fmla="*/ 0 h 827483"/>
              <a:gd name="connsiteX2" fmla="*/ 860932 w 860932"/>
              <a:gd name="connsiteY2" fmla="*/ 827483 h 827483"/>
              <a:gd name="connsiteX3" fmla="*/ 137917 w 860932"/>
              <a:gd name="connsiteY3" fmla="*/ 827483 h 827483"/>
              <a:gd name="connsiteX4" fmla="*/ 0 w 860932"/>
              <a:gd name="connsiteY4" fmla="*/ 689566 h 827483"/>
              <a:gd name="connsiteX5" fmla="*/ 0 w 860932"/>
              <a:gd name="connsiteY5" fmla="*/ 137917 h 827483"/>
              <a:gd name="connsiteX6" fmla="*/ 137917 w 860932"/>
              <a:gd name="connsiteY6" fmla="*/ 0 h 82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932" h="827483">
                <a:moveTo>
                  <a:pt x="137917" y="0"/>
                </a:moveTo>
                <a:lnTo>
                  <a:pt x="860932" y="0"/>
                </a:lnTo>
                <a:lnTo>
                  <a:pt x="860932" y="827483"/>
                </a:lnTo>
                <a:lnTo>
                  <a:pt x="137917" y="827483"/>
                </a:lnTo>
                <a:cubicBezTo>
                  <a:pt x="61748" y="827483"/>
                  <a:pt x="0" y="765735"/>
                  <a:pt x="0" y="689566"/>
                </a:cubicBezTo>
                <a:lnTo>
                  <a:pt x="0" y="137917"/>
                </a:lnTo>
                <a:cubicBezTo>
                  <a:pt x="0" y="61748"/>
                  <a:pt x="61748" y="0"/>
                  <a:pt x="137917" y="0"/>
                </a:cubicBezTo>
                <a:close/>
              </a:path>
            </a:pathLst>
          </a:custGeom>
          <a:solidFill>
            <a:schemeClr val="bg2"/>
          </a:solidFill>
          <a:ln w="15875">
            <a:solidFill>
              <a:schemeClr val="bg1"/>
            </a:solidFill>
          </a:ln>
        </p:spPr>
        <p:txBody>
          <a:bodyPr wrap="square" anchor="ctr" anchorCtr="0">
            <a:noAutofit/>
          </a:bodyPr>
          <a:lstStyle>
            <a:lvl1pPr algn="ctr">
              <a:defRPr sz="1000"/>
            </a:lvl1pPr>
          </a:lstStyle>
          <a:p>
            <a:endParaRPr lang="en-US"/>
          </a:p>
        </p:txBody>
      </p:sp>
      <p:sp>
        <p:nvSpPr>
          <p:cNvPr id="46" name="Text Placeholder 5">
            <a:extLst>
              <a:ext uri="{FF2B5EF4-FFF2-40B4-BE49-F238E27FC236}">
                <a16:creationId xmlns:a16="http://schemas.microsoft.com/office/drawing/2014/main" id="{CF7DE4F3-3684-4E5B-81EB-62B4DEF53373}"/>
              </a:ext>
            </a:extLst>
          </p:cNvPr>
          <p:cNvSpPr>
            <a:spLocks noGrp="1"/>
          </p:cNvSpPr>
          <p:nvPr>
            <p:ph type="body" sz="quarter" idx="75" hasCustomPrompt="1"/>
          </p:nvPr>
        </p:nvSpPr>
        <p:spPr>
          <a:xfrm>
            <a:off x="1332993" y="3935306"/>
            <a:ext cx="2697803" cy="854871"/>
          </a:xfrm>
          <a:custGeom>
            <a:avLst/>
            <a:gdLst>
              <a:gd name="connsiteX0" fmla="*/ 0 w 2720455"/>
              <a:gd name="connsiteY0" fmla="*/ 0 h 854871"/>
              <a:gd name="connsiteX1" fmla="*/ 2553943 w 2720455"/>
              <a:gd name="connsiteY1" fmla="*/ 0 h 854871"/>
              <a:gd name="connsiteX2" fmla="*/ 2720455 w 2720455"/>
              <a:gd name="connsiteY2" fmla="*/ 166512 h 854871"/>
              <a:gd name="connsiteX3" fmla="*/ 2720455 w 2720455"/>
              <a:gd name="connsiteY3" fmla="*/ 688359 h 854871"/>
              <a:gd name="connsiteX4" fmla="*/ 2553943 w 2720455"/>
              <a:gd name="connsiteY4" fmla="*/ 854871 h 854871"/>
              <a:gd name="connsiteX5" fmla="*/ 0 w 2720455"/>
              <a:gd name="connsiteY5" fmla="*/ 854871 h 85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0455" h="854871">
                <a:moveTo>
                  <a:pt x="0" y="0"/>
                </a:moveTo>
                <a:lnTo>
                  <a:pt x="2553943" y="0"/>
                </a:lnTo>
                <a:cubicBezTo>
                  <a:pt x="2645905" y="0"/>
                  <a:pt x="2720455" y="74550"/>
                  <a:pt x="2720455" y="166512"/>
                </a:cubicBezTo>
                <a:lnTo>
                  <a:pt x="2720455" y="688359"/>
                </a:lnTo>
                <a:cubicBezTo>
                  <a:pt x="2720455" y="780321"/>
                  <a:pt x="2645905" y="854871"/>
                  <a:pt x="2553943" y="854871"/>
                </a:cubicBezTo>
                <a:lnTo>
                  <a:pt x="0" y="854871"/>
                </a:lnTo>
                <a:close/>
              </a:path>
            </a:pathLst>
          </a:custGeom>
          <a:solidFill>
            <a:schemeClr val="bg1">
              <a:alpha val="65000"/>
            </a:schemeClr>
          </a:solidFill>
          <a:ln w="15875">
            <a:solidFill>
              <a:schemeClr val="bg1"/>
            </a:solidFill>
          </a:ln>
        </p:spPr>
        <p:txBody>
          <a:bodyPr wrap="square" lIns="137160" tIns="137160" rIns="91440">
            <a:noAutofit/>
          </a:bodyPr>
          <a:lstStyle>
            <a:lvl1pPr>
              <a:lnSpc>
                <a:spcPct val="110000"/>
              </a:lnSpc>
              <a:spcAft>
                <a:spcPts val="0"/>
              </a:spcAft>
              <a:defRPr sz="8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8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47" name="Picture Placeholder 11">
            <a:extLst>
              <a:ext uri="{FF2B5EF4-FFF2-40B4-BE49-F238E27FC236}">
                <a16:creationId xmlns:a16="http://schemas.microsoft.com/office/drawing/2014/main" id="{22A33362-F85F-2037-F7D8-B1BFF7F67104}"/>
              </a:ext>
            </a:extLst>
          </p:cNvPr>
          <p:cNvSpPr>
            <a:spLocks noGrp="1"/>
          </p:cNvSpPr>
          <p:nvPr>
            <p:ph type="pic" sz="quarter" idx="76"/>
          </p:nvPr>
        </p:nvSpPr>
        <p:spPr>
          <a:xfrm>
            <a:off x="4272048" y="3932972"/>
            <a:ext cx="935519" cy="859536"/>
          </a:xfrm>
          <a:custGeom>
            <a:avLst/>
            <a:gdLst>
              <a:gd name="connsiteX0" fmla="*/ 137917 w 860932"/>
              <a:gd name="connsiteY0" fmla="*/ 0 h 827483"/>
              <a:gd name="connsiteX1" fmla="*/ 860932 w 860932"/>
              <a:gd name="connsiteY1" fmla="*/ 0 h 827483"/>
              <a:gd name="connsiteX2" fmla="*/ 860932 w 860932"/>
              <a:gd name="connsiteY2" fmla="*/ 827483 h 827483"/>
              <a:gd name="connsiteX3" fmla="*/ 137917 w 860932"/>
              <a:gd name="connsiteY3" fmla="*/ 827483 h 827483"/>
              <a:gd name="connsiteX4" fmla="*/ 0 w 860932"/>
              <a:gd name="connsiteY4" fmla="*/ 689566 h 827483"/>
              <a:gd name="connsiteX5" fmla="*/ 0 w 860932"/>
              <a:gd name="connsiteY5" fmla="*/ 137917 h 827483"/>
              <a:gd name="connsiteX6" fmla="*/ 137917 w 860932"/>
              <a:gd name="connsiteY6" fmla="*/ 0 h 82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932" h="827483">
                <a:moveTo>
                  <a:pt x="137917" y="0"/>
                </a:moveTo>
                <a:lnTo>
                  <a:pt x="860932" y="0"/>
                </a:lnTo>
                <a:lnTo>
                  <a:pt x="860932" y="827483"/>
                </a:lnTo>
                <a:lnTo>
                  <a:pt x="137917" y="827483"/>
                </a:lnTo>
                <a:cubicBezTo>
                  <a:pt x="61748" y="827483"/>
                  <a:pt x="0" y="765735"/>
                  <a:pt x="0" y="689566"/>
                </a:cubicBezTo>
                <a:lnTo>
                  <a:pt x="0" y="137917"/>
                </a:lnTo>
                <a:cubicBezTo>
                  <a:pt x="0" y="61748"/>
                  <a:pt x="61748" y="0"/>
                  <a:pt x="137917" y="0"/>
                </a:cubicBezTo>
                <a:close/>
              </a:path>
            </a:pathLst>
          </a:custGeom>
          <a:solidFill>
            <a:schemeClr val="bg2"/>
          </a:solidFill>
          <a:ln w="15875">
            <a:solidFill>
              <a:schemeClr val="bg1"/>
            </a:solidFill>
          </a:ln>
        </p:spPr>
        <p:txBody>
          <a:bodyPr wrap="square" anchor="ctr" anchorCtr="0">
            <a:noAutofit/>
          </a:bodyPr>
          <a:lstStyle>
            <a:lvl1pPr algn="ctr">
              <a:defRPr sz="1000"/>
            </a:lvl1pPr>
          </a:lstStyle>
          <a:p>
            <a:endParaRPr lang="en-US"/>
          </a:p>
        </p:txBody>
      </p:sp>
      <p:sp>
        <p:nvSpPr>
          <p:cNvPr id="48" name="Text Placeholder 5">
            <a:extLst>
              <a:ext uri="{FF2B5EF4-FFF2-40B4-BE49-F238E27FC236}">
                <a16:creationId xmlns:a16="http://schemas.microsoft.com/office/drawing/2014/main" id="{DDC46B99-7E93-060C-14B5-228E908A9C8B}"/>
              </a:ext>
            </a:extLst>
          </p:cNvPr>
          <p:cNvSpPr>
            <a:spLocks noGrp="1"/>
          </p:cNvSpPr>
          <p:nvPr>
            <p:ph type="body" sz="quarter" idx="77" hasCustomPrompt="1"/>
          </p:nvPr>
        </p:nvSpPr>
        <p:spPr>
          <a:xfrm>
            <a:off x="5194825" y="3935306"/>
            <a:ext cx="2707539" cy="854871"/>
          </a:xfrm>
          <a:custGeom>
            <a:avLst/>
            <a:gdLst>
              <a:gd name="connsiteX0" fmla="*/ 0 w 2720455"/>
              <a:gd name="connsiteY0" fmla="*/ 0 h 854871"/>
              <a:gd name="connsiteX1" fmla="*/ 2553943 w 2720455"/>
              <a:gd name="connsiteY1" fmla="*/ 0 h 854871"/>
              <a:gd name="connsiteX2" fmla="*/ 2720455 w 2720455"/>
              <a:gd name="connsiteY2" fmla="*/ 166512 h 854871"/>
              <a:gd name="connsiteX3" fmla="*/ 2720455 w 2720455"/>
              <a:gd name="connsiteY3" fmla="*/ 688359 h 854871"/>
              <a:gd name="connsiteX4" fmla="*/ 2553943 w 2720455"/>
              <a:gd name="connsiteY4" fmla="*/ 854871 h 854871"/>
              <a:gd name="connsiteX5" fmla="*/ 0 w 2720455"/>
              <a:gd name="connsiteY5" fmla="*/ 854871 h 85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0455" h="854871">
                <a:moveTo>
                  <a:pt x="0" y="0"/>
                </a:moveTo>
                <a:lnTo>
                  <a:pt x="2553943" y="0"/>
                </a:lnTo>
                <a:cubicBezTo>
                  <a:pt x="2645905" y="0"/>
                  <a:pt x="2720455" y="74550"/>
                  <a:pt x="2720455" y="166512"/>
                </a:cubicBezTo>
                <a:lnTo>
                  <a:pt x="2720455" y="688359"/>
                </a:lnTo>
                <a:cubicBezTo>
                  <a:pt x="2720455" y="780321"/>
                  <a:pt x="2645905" y="854871"/>
                  <a:pt x="2553943" y="854871"/>
                </a:cubicBezTo>
                <a:lnTo>
                  <a:pt x="0" y="854871"/>
                </a:lnTo>
                <a:close/>
              </a:path>
            </a:pathLst>
          </a:custGeom>
          <a:solidFill>
            <a:schemeClr val="bg1">
              <a:alpha val="65000"/>
            </a:schemeClr>
          </a:solidFill>
          <a:ln w="15875">
            <a:solidFill>
              <a:schemeClr val="bg1"/>
            </a:solidFill>
          </a:ln>
        </p:spPr>
        <p:txBody>
          <a:bodyPr wrap="square" lIns="137160" tIns="137160" rIns="91440">
            <a:noAutofit/>
          </a:bodyPr>
          <a:lstStyle>
            <a:lvl1pPr>
              <a:lnSpc>
                <a:spcPct val="110000"/>
              </a:lnSpc>
              <a:spcAft>
                <a:spcPts val="0"/>
              </a:spcAft>
              <a:defRPr sz="8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8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49" name="Picture Placeholder 11">
            <a:extLst>
              <a:ext uri="{FF2B5EF4-FFF2-40B4-BE49-F238E27FC236}">
                <a16:creationId xmlns:a16="http://schemas.microsoft.com/office/drawing/2014/main" id="{F5194E0D-0FD9-2F6D-BDAD-10D069D1DD02}"/>
              </a:ext>
            </a:extLst>
          </p:cNvPr>
          <p:cNvSpPr>
            <a:spLocks noGrp="1"/>
          </p:cNvSpPr>
          <p:nvPr>
            <p:ph type="pic" sz="quarter" idx="78"/>
          </p:nvPr>
        </p:nvSpPr>
        <p:spPr>
          <a:xfrm>
            <a:off x="8141398" y="3932972"/>
            <a:ext cx="958109" cy="859536"/>
          </a:xfrm>
          <a:custGeom>
            <a:avLst/>
            <a:gdLst>
              <a:gd name="connsiteX0" fmla="*/ 137917 w 860932"/>
              <a:gd name="connsiteY0" fmla="*/ 0 h 827483"/>
              <a:gd name="connsiteX1" fmla="*/ 860932 w 860932"/>
              <a:gd name="connsiteY1" fmla="*/ 0 h 827483"/>
              <a:gd name="connsiteX2" fmla="*/ 860932 w 860932"/>
              <a:gd name="connsiteY2" fmla="*/ 827483 h 827483"/>
              <a:gd name="connsiteX3" fmla="*/ 137917 w 860932"/>
              <a:gd name="connsiteY3" fmla="*/ 827483 h 827483"/>
              <a:gd name="connsiteX4" fmla="*/ 0 w 860932"/>
              <a:gd name="connsiteY4" fmla="*/ 689566 h 827483"/>
              <a:gd name="connsiteX5" fmla="*/ 0 w 860932"/>
              <a:gd name="connsiteY5" fmla="*/ 137917 h 827483"/>
              <a:gd name="connsiteX6" fmla="*/ 137917 w 860932"/>
              <a:gd name="connsiteY6" fmla="*/ 0 h 82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932" h="827483">
                <a:moveTo>
                  <a:pt x="137917" y="0"/>
                </a:moveTo>
                <a:lnTo>
                  <a:pt x="860932" y="0"/>
                </a:lnTo>
                <a:lnTo>
                  <a:pt x="860932" y="827483"/>
                </a:lnTo>
                <a:lnTo>
                  <a:pt x="137917" y="827483"/>
                </a:lnTo>
                <a:cubicBezTo>
                  <a:pt x="61748" y="827483"/>
                  <a:pt x="0" y="765735"/>
                  <a:pt x="0" y="689566"/>
                </a:cubicBezTo>
                <a:lnTo>
                  <a:pt x="0" y="137917"/>
                </a:lnTo>
                <a:cubicBezTo>
                  <a:pt x="0" y="61748"/>
                  <a:pt x="61748" y="0"/>
                  <a:pt x="137917" y="0"/>
                </a:cubicBezTo>
                <a:close/>
              </a:path>
            </a:pathLst>
          </a:custGeom>
          <a:solidFill>
            <a:schemeClr val="bg2"/>
          </a:solidFill>
          <a:ln w="15875">
            <a:solidFill>
              <a:schemeClr val="bg1"/>
            </a:solidFill>
          </a:ln>
        </p:spPr>
        <p:txBody>
          <a:bodyPr wrap="square" anchor="ctr" anchorCtr="0">
            <a:noAutofit/>
          </a:bodyPr>
          <a:lstStyle>
            <a:lvl1pPr algn="ctr">
              <a:defRPr sz="1000"/>
            </a:lvl1pPr>
          </a:lstStyle>
          <a:p>
            <a:endParaRPr lang="en-US"/>
          </a:p>
        </p:txBody>
      </p:sp>
      <p:sp>
        <p:nvSpPr>
          <p:cNvPr id="50" name="Text Placeholder 5">
            <a:extLst>
              <a:ext uri="{FF2B5EF4-FFF2-40B4-BE49-F238E27FC236}">
                <a16:creationId xmlns:a16="http://schemas.microsoft.com/office/drawing/2014/main" id="{A9AA4FCE-9B18-0272-C960-92BABFDE1FF2}"/>
              </a:ext>
            </a:extLst>
          </p:cNvPr>
          <p:cNvSpPr>
            <a:spLocks noGrp="1"/>
          </p:cNvSpPr>
          <p:nvPr>
            <p:ph type="body" sz="quarter" idx="79" hasCustomPrompt="1"/>
          </p:nvPr>
        </p:nvSpPr>
        <p:spPr>
          <a:xfrm>
            <a:off x="9056964" y="3935306"/>
            <a:ext cx="2714751" cy="854871"/>
          </a:xfrm>
          <a:custGeom>
            <a:avLst/>
            <a:gdLst>
              <a:gd name="connsiteX0" fmla="*/ 0 w 2720455"/>
              <a:gd name="connsiteY0" fmla="*/ 0 h 854871"/>
              <a:gd name="connsiteX1" fmla="*/ 2553943 w 2720455"/>
              <a:gd name="connsiteY1" fmla="*/ 0 h 854871"/>
              <a:gd name="connsiteX2" fmla="*/ 2720455 w 2720455"/>
              <a:gd name="connsiteY2" fmla="*/ 166512 h 854871"/>
              <a:gd name="connsiteX3" fmla="*/ 2720455 w 2720455"/>
              <a:gd name="connsiteY3" fmla="*/ 688359 h 854871"/>
              <a:gd name="connsiteX4" fmla="*/ 2553943 w 2720455"/>
              <a:gd name="connsiteY4" fmla="*/ 854871 h 854871"/>
              <a:gd name="connsiteX5" fmla="*/ 0 w 2720455"/>
              <a:gd name="connsiteY5" fmla="*/ 854871 h 85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0455" h="854871">
                <a:moveTo>
                  <a:pt x="0" y="0"/>
                </a:moveTo>
                <a:lnTo>
                  <a:pt x="2553943" y="0"/>
                </a:lnTo>
                <a:cubicBezTo>
                  <a:pt x="2645905" y="0"/>
                  <a:pt x="2720455" y="74550"/>
                  <a:pt x="2720455" y="166512"/>
                </a:cubicBezTo>
                <a:lnTo>
                  <a:pt x="2720455" y="688359"/>
                </a:lnTo>
                <a:cubicBezTo>
                  <a:pt x="2720455" y="780321"/>
                  <a:pt x="2645905" y="854871"/>
                  <a:pt x="2553943" y="854871"/>
                </a:cubicBezTo>
                <a:lnTo>
                  <a:pt x="0" y="854871"/>
                </a:lnTo>
                <a:close/>
              </a:path>
            </a:pathLst>
          </a:custGeom>
          <a:solidFill>
            <a:schemeClr val="bg1">
              <a:alpha val="65000"/>
            </a:schemeClr>
          </a:solidFill>
          <a:ln w="15875">
            <a:solidFill>
              <a:schemeClr val="bg1"/>
            </a:solidFill>
          </a:ln>
        </p:spPr>
        <p:txBody>
          <a:bodyPr wrap="square" lIns="137160" tIns="137160" rIns="91440">
            <a:noAutofit/>
          </a:bodyPr>
          <a:lstStyle>
            <a:lvl1pPr>
              <a:lnSpc>
                <a:spcPct val="110000"/>
              </a:lnSpc>
              <a:spcAft>
                <a:spcPts val="0"/>
              </a:spcAft>
              <a:defRPr sz="8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8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51" name="Picture Placeholder 11">
            <a:extLst>
              <a:ext uri="{FF2B5EF4-FFF2-40B4-BE49-F238E27FC236}">
                <a16:creationId xmlns:a16="http://schemas.microsoft.com/office/drawing/2014/main" id="{C6FE43FD-B895-89DA-AAF0-9E31BF6C1208}"/>
              </a:ext>
            </a:extLst>
          </p:cNvPr>
          <p:cNvSpPr>
            <a:spLocks noGrp="1"/>
          </p:cNvSpPr>
          <p:nvPr>
            <p:ph type="pic" sz="quarter" idx="80"/>
          </p:nvPr>
        </p:nvSpPr>
        <p:spPr>
          <a:xfrm>
            <a:off x="410216" y="5004273"/>
            <a:ext cx="935519" cy="859536"/>
          </a:xfrm>
          <a:custGeom>
            <a:avLst/>
            <a:gdLst>
              <a:gd name="connsiteX0" fmla="*/ 137917 w 860932"/>
              <a:gd name="connsiteY0" fmla="*/ 0 h 827483"/>
              <a:gd name="connsiteX1" fmla="*/ 860932 w 860932"/>
              <a:gd name="connsiteY1" fmla="*/ 0 h 827483"/>
              <a:gd name="connsiteX2" fmla="*/ 860932 w 860932"/>
              <a:gd name="connsiteY2" fmla="*/ 827483 h 827483"/>
              <a:gd name="connsiteX3" fmla="*/ 137917 w 860932"/>
              <a:gd name="connsiteY3" fmla="*/ 827483 h 827483"/>
              <a:gd name="connsiteX4" fmla="*/ 0 w 860932"/>
              <a:gd name="connsiteY4" fmla="*/ 689566 h 827483"/>
              <a:gd name="connsiteX5" fmla="*/ 0 w 860932"/>
              <a:gd name="connsiteY5" fmla="*/ 137917 h 827483"/>
              <a:gd name="connsiteX6" fmla="*/ 137917 w 860932"/>
              <a:gd name="connsiteY6" fmla="*/ 0 h 82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932" h="827483">
                <a:moveTo>
                  <a:pt x="137917" y="0"/>
                </a:moveTo>
                <a:lnTo>
                  <a:pt x="860932" y="0"/>
                </a:lnTo>
                <a:lnTo>
                  <a:pt x="860932" y="827483"/>
                </a:lnTo>
                <a:lnTo>
                  <a:pt x="137917" y="827483"/>
                </a:lnTo>
                <a:cubicBezTo>
                  <a:pt x="61748" y="827483"/>
                  <a:pt x="0" y="765735"/>
                  <a:pt x="0" y="689566"/>
                </a:cubicBezTo>
                <a:lnTo>
                  <a:pt x="0" y="137917"/>
                </a:lnTo>
                <a:cubicBezTo>
                  <a:pt x="0" y="61748"/>
                  <a:pt x="61748" y="0"/>
                  <a:pt x="137917" y="0"/>
                </a:cubicBezTo>
                <a:close/>
              </a:path>
            </a:pathLst>
          </a:custGeom>
          <a:solidFill>
            <a:schemeClr val="bg2"/>
          </a:solidFill>
          <a:ln w="15875">
            <a:solidFill>
              <a:schemeClr val="bg1"/>
            </a:solidFill>
          </a:ln>
        </p:spPr>
        <p:txBody>
          <a:bodyPr wrap="square" anchor="ctr" anchorCtr="0">
            <a:noAutofit/>
          </a:bodyPr>
          <a:lstStyle>
            <a:lvl1pPr algn="ctr">
              <a:defRPr sz="1000"/>
            </a:lvl1pPr>
          </a:lstStyle>
          <a:p>
            <a:endParaRPr lang="en-US"/>
          </a:p>
        </p:txBody>
      </p:sp>
      <p:sp>
        <p:nvSpPr>
          <p:cNvPr id="52" name="Text Placeholder 5">
            <a:extLst>
              <a:ext uri="{FF2B5EF4-FFF2-40B4-BE49-F238E27FC236}">
                <a16:creationId xmlns:a16="http://schemas.microsoft.com/office/drawing/2014/main" id="{C469D335-F0EB-3CAE-701B-F180A2280E76}"/>
              </a:ext>
            </a:extLst>
          </p:cNvPr>
          <p:cNvSpPr>
            <a:spLocks noGrp="1"/>
          </p:cNvSpPr>
          <p:nvPr>
            <p:ph type="body" sz="quarter" idx="81" hasCustomPrompt="1"/>
          </p:nvPr>
        </p:nvSpPr>
        <p:spPr>
          <a:xfrm>
            <a:off x="1342729" y="5006607"/>
            <a:ext cx="2697803" cy="854871"/>
          </a:xfrm>
          <a:custGeom>
            <a:avLst/>
            <a:gdLst>
              <a:gd name="connsiteX0" fmla="*/ 0 w 2720455"/>
              <a:gd name="connsiteY0" fmla="*/ 0 h 854871"/>
              <a:gd name="connsiteX1" fmla="*/ 2553943 w 2720455"/>
              <a:gd name="connsiteY1" fmla="*/ 0 h 854871"/>
              <a:gd name="connsiteX2" fmla="*/ 2720455 w 2720455"/>
              <a:gd name="connsiteY2" fmla="*/ 166512 h 854871"/>
              <a:gd name="connsiteX3" fmla="*/ 2720455 w 2720455"/>
              <a:gd name="connsiteY3" fmla="*/ 688359 h 854871"/>
              <a:gd name="connsiteX4" fmla="*/ 2553943 w 2720455"/>
              <a:gd name="connsiteY4" fmla="*/ 854871 h 854871"/>
              <a:gd name="connsiteX5" fmla="*/ 0 w 2720455"/>
              <a:gd name="connsiteY5" fmla="*/ 854871 h 85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0455" h="854871">
                <a:moveTo>
                  <a:pt x="0" y="0"/>
                </a:moveTo>
                <a:lnTo>
                  <a:pt x="2553943" y="0"/>
                </a:lnTo>
                <a:cubicBezTo>
                  <a:pt x="2645905" y="0"/>
                  <a:pt x="2720455" y="74550"/>
                  <a:pt x="2720455" y="166512"/>
                </a:cubicBezTo>
                <a:lnTo>
                  <a:pt x="2720455" y="688359"/>
                </a:lnTo>
                <a:cubicBezTo>
                  <a:pt x="2720455" y="780321"/>
                  <a:pt x="2645905" y="854871"/>
                  <a:pt x="2553943" y="854871"/>
                </a:cubicBezTo>
                <a:lnTo>
                  <a:pt x="0" y="854871"/>
                </a:lnTo>
                <a:close/>
              </a:path>
            </a:pathLst>
          </a:custGeom>
          <a:solidFill>
            <a:schemeClr val="bg1">
              <a:alpha val="65000"/>
            </a:schemeClr>
          </a:solidFill>
          <a:ln w="15875">
            <a:solidFill>
              <a:schemeClr val="bg1"/>
            </a:solidFill>
          </a:ln>
        </p:spPr>
        <p:txBody>
          <a:bodyPr wrap="square" lIns="137160" tIns="137160" rIns="91440">
            <a:noAutofit/>
          </a:bodyPr>
          <a:lstStyle>
            <a:lvl1pPr>
              <a:lnSpc>
                <a:spcPct val="110000"/>
              </a:lnSpc>
              <a:spcAft>
                <a:spcPts val="0"/>
              </a:spcAft>
              <a:defRPr sz="8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8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53" name="Picture Placeholder 11">
            <a:extLst>
              <a:ext uri="{FF2B5EF4-FFF2-40B4-BE49-F238E27FC236}">
                <a16:creationId xmlns:a16="http://schemas.microsoft.com/office/drawing/2014/main" id="{8051CC0C-B714-3007-E4DD-A328CFB7D0C6}"/>
              </a:ext>
            </a:extLst>
          </p:cNvPr>
          <p:cNvSpPr>
            <a:spLocks noGrp="1"/>
          </p:cNvSpPr>
          <p:nvPr>
            <p:ph type="pic" sz="quarter" idx="82"/>
          </p:nvPr>
        </p:nvSpPr>
        <p:spPr>
          <a:xfrm>
            <a:off x="4281784" y="5004273"/>
            <a:ext cx="935519" cy="859536"/>
          </a:xfrm>
          <a:custGeom>
            <a:avLst/>
            <a:gdLst>
              <a:gd name="connsiteX0" fmla="*/ 137917 w 860932"/>
              <a:gd name="connsiteY0" fmla="*/ 0 h 827483"/>
              <a:gd name="connsiteX1" fmla="*/ 860932 w 860932"/>
              <a:gd name="connsiteY1" fmla="*/ 0 h 827483"/>
              <a:gd name="connsiteX2" fmla="*/ 860932 w 860932"/>
              <a:gd name="connsiteY2" fmla="*/ 827483 h 827483"/>
              <a:gd name="connsiteX3" fmla="*/ 137917 w 860932"/>
              <a:gd name="connsiteY3" fmla="*/ 827483 h 827483"/>
              <a:gd name="connsiteX4" fmla="*/ 0 w 860932"/>
              <a:gd name="connsiteY4" fmla="*/ 689566 h 827483"/>
              <a:gd name="connsiteX5" fmla="*/ 0 w 860932"/>
              <a:gd name="connsiteY5" fmla="*/ 137917 h 827483"/>
              <a:gd name="connsiteX6" fmla="*/ 137917 w 860932"/>
              <a:gd name="connsiteY6" fmla="*/ 0 h 82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932" h="827483">
                <a:moveTo>
                  <a:pt x="137917" y="0"/>
                </a:moveTo>
                <a:lnTo>
                  <a:pt x="860932" y="0"/>
                </a:lnTo>
                <a:lnTo>
                  <a:pt x="860932" y="827483"/>
                </a:lnTo>
                <a:lnTo>
                  <a:pt x="137917" y="827483"/>
                </a:lnTo>
                <a:cubicBezTo>
                  <a:pt x="61748" y="827483"/>
                  <a:pt x="0" y="765735"/>
                  <a:pt x="0" y="689566"/>
                </a:cubicBezTo>
                <a:lnTo>
                  <a:pt x="0" y="137917"/>
                </a:lnTo>
                <a:cubicBezTo>
                  <a:pt x="0" y="61748"/>
                  <a:pt x="61748" y="0"/>
                  <a:pt x="137917" y="0"/>
                </a:cubicBezTo>
                <a:close/>
              </a:path>
            </a:pathLst>
          </a:custGeom>
          <a:solidFill>
            <a:schemeClr val="bg2"/>
          </a:solidFill>
          <a:ln w="15875">
            <a:solidFill>
              <a:schemeClr val="bg1"/>
            </a:solidFill>
          </a:ln>
        </p:spPr>
        <p:txBody>
          <a:bodyPr wrap="square" anchor="ctr" anchorCtr="0">
            <a:noAutofit/>
          </a:bodyPr>
          <a:lstStyle>
            <a:lvl1pPr algn="ctr">
              <a:defRPr sz="1000"/>
            </a:lvl1pPr>
          </a:lstStyle>
          <a:p>
            <a:endParaRPr lang="en-US"/>
          </a:p>
        </p:txBody>
      </p:sp>
      <p:sp>
        <p:nvSpPr>
          <p:cNvPr id="54" name="Text Placeholder 5">
            <a:extLst>
              <a:ext uri="{FF2B5EF4-FFF2-40B4-BE49-F238E27FC236}">
                <a16:creationId xmlns:a16="http://schemas.microsoft.com/office/drawing/2014/main" id="{177E8D2D-0DDD-59B9-3241-A9E5FDAA6A45}"/>
              </a:ext>
            </a:extLst>
          </p:cNvPr>
          <p:cNvSpPr>
            <a:spLocks noGrp="1"/>
          </p:cNvSpPr>
          <p:nvPr>
            <p:ph type="body" sz="quarter" idx="83" hasCustomPrompt="1"/>
          </p:nvPr>
        </p:nvSpPr>
        <p:spPr>
          <a:xfrm>
            <a:off x="5204561" y="5006607"/>
            <a:ext cx="2707539" cy="854871"/>
          </a:xfrm>
          <a:custGeom>
            <a:avLst/>
            <a:gdLst>
              <a:gd name="connsiteX0" fmla="*/ 0 w 2720455"/>
              <a:gd name="connsiteY0" fmla="*/ 0 h 854871"/>
              <a:gd name="connsiteX1" fmla="*/ 2553943 w 2720455"/>
              <a:gd name="connsiteY1" fmla="*/ 0 h 854871"/>
              <a:gd name="connsiteX2" fmla="*/ 2720455 w 2720455"/>
              <a:gd name="connsiteY2" fmla="*/ 166512 h 854871"/>
              <a:gd name="connsiteX3" fmla="*/ 2720455 w 2720455"/>
              <a:gd name="connsiteY3" fmla="*/ 688359 h 854871"/>
              <a:gd name="connsiteX4" fmla="*/ 2553943 w 2720455"/>
              <a:gd name="connsiteY4" fmla="*/ 854871 h 854871"/>
              <a:gd name="connsiteX5" fmla="*/ 0 w 2720455"/>
              <a:gd name="connsiteY5" fmla="*/ 854871 h 85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0455" h="854871">
                <a:moveTo>
                  <a:pt x="0" y="0"/>
                </a:moveTo>
                <a:lnTo>
                  <a:pt x="2553943" y="0"/>
                </a:lnTo>
                <a:cubicBezTo>
                  <a:pt x="2645905" y="0"/>
                  <a:pt x="2720455" y="74550"/>
                  <a:pt x="2720455" y="166512"/>
                </a:cubicBezTo>
                <a:lnTo>
                  <a:pt x="2720455" y="688359"/>
                </a:lnTo>
                <a:cubicBezTo>
                  <a:pt x="2720455" y="780321"/>
                  <a:pt x="2645905" y="854871"/>
                  <a:pt x="2553943" y="854871"/>
                </a:cubicBezTo>
                <a:lnTo>
                  <a:pt x="0" y="854871"/>
                </a:lnTo>
                <a:close/>
              </a:path>
            </a:pathLst>
          </a:custGeom>
          <a:solidFill>
            <a:schemeClr val="bg1">
              <a:alpha val="65000"/>
            </a:schemeClr>
          </a:solidFill>
          <a:ln w="15875">
            <a:solidFill>
              <a:schemeClr val="bg1"/>
            </a:solidFill>
          </a:ln>
        </p:spPr>
        <p:txBody>
          <a:bodyPr wrap="square" lIns="137160" tIns="137160" rIns="91440">
            <a:noAutofit/>
          </a:bodyPr>
          <a:lstStyle>
            <a:lvl1pPr>
              <a:lnSpc>
                <a:spcPct val="110000"/>
              </a:lnSpc>
              <a:spcAft>
                <a:spcPts val="0"/>
              </a:spcAft>
              <a:defRPr sz="8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8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55" name="Picture Placeholder 11">
            <a:extLst>
              <a:ext uri="{FF2B5EF4-FFF2-40B4-BE49-F238E27FC236}">
                <a16:creationId xmlns:a16="http://schemas.microsoft.com/office/drawing/2014/main" id="{587EB062-A6DB-8804-A252-7E84B85A3C0F}"/>
              </a:ext>
            </a:extLst>
          </p:cNvPr>
          <p:cNvSpPr>
            <a:spLocks noGrp="1"/>
          </p:cNvSpPr>
          <p:nvPr>
            <p:ph type="pic" sz="quarter" idx="84"/>
          </p:nvPr>
        </p:nvSpPr>
        <p:spPr>
          <a:xfrm>
            <a:off x="8151134" y="5004273"/>
            <a:ext cx="958109" cy="859536"/>
          </a:xfrm>
          <a:custGeom>
            <a:avLst/>
            <a:gdLst>
              <a:gd name="connsiteX0" fmla="*/ 137917 w 860932"/>
              <a:gd name="connsiteY0" fmla="*/ 0 h 827483"/>
              <a:gd name="connsiteX1" fmla="*/ 860932 w 860932"/>
              <a:gd name="connsiteY1" fmla="*/ 0 h 827483"/>
              <a:gd name="connsiteX2" fmla="*/ 860932 w 860932"/>
              <a:gd name="connsiteY2" fmla="*/ 827483 h 827483"/>
              <a:gd name="connsiteX3" fmla="*/ 137917 w 860932"/>
              <a:gd name="connsiteY3" fmla="*/ 827483 h 827483"/>
              <a:gd name="connsiteX4" fmla="*/ 0 w 860932"/>
              <a:gd name="connsiteY4" fmla="*/ 689566 h 827483"/>
              <a:gd name="connsiteX5" fmla="*/ 0 w 860932"/>
              <a:gd name="connsiteY5" fmla="*/ 137917 h 827483"/>
              <a:gd name="connsiteX6" fmla="*/ 137917 w 860932"/>
              <a:gd name="connsiteY6" fmla="*/ 0 h 82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932" h="827483">
                <a:moveTo>
                  <a:pt x="137917" y="0"/>
                </a:moveTo>
                <a:lnTo>
                  <a:pt x="860932" y="0"/>
                </a:lnTo>
                <a:lnTo>
                  <a:pt x="860932" y="827483"/>
                </a:lnTo>
                <a:lnTo>
                  <a:pt x="137917" y="827483"/>
                </a:lnTo>
                <a:cubicBezTo>
                  <a:pt x="61748" y="827483"/>
                  <a:pt x="0" y="765735"/>
                  <a:pt x="0" y="689566"/>
                </a:cubicBezTo>
                <a:lnTo>
                  <a:pt x="0" y="137917"/>
                </a:lnTo>
                <a:cubicBezTo>
                  <a:pt x="0" y="61748"/>
                  <a:pt x="61748" y="0"/>
                  <a:pt x="137917" y="0"/>
                </a:cubicBezTo>
                <a:close/>
              </a:path>
            </a:pathLst>
          </a:custGeom>
          <a:solidFill>
            <a:schemeClr val="bg2"/>
          </a:solidFill>
          <a:ln w="15875">
            <a:solidFill>
              <a:schemeClr val="bg1"/>
            </a:solidFill>
          </a:ln>
        </p:spPr>
        <p:txBody>
          <a:bodyPr wrap="square" anchor="ctr" anchorCtr="0">
            <a:noAutofit/>
          </a:bodyPr>
          <a:lstStyle>
            <a:lvl1pPr algn="ctr">
              <a:defRPr sz="1000"/>
            </a:lvl1pPr>
          </a:lstStyle>
          <a:p>
            <a:endParaRPr lang="en-US"/>
          </a:p>
        </p:txBody>
      </p:sp>
      <p:sp>
        <p:nvSpPr>
          <p:cNvPr id="56" name="Text Placeholder 5">
            <a:extLst>
              <a:ext uri="{FF2B5EF4-FFF2-40B4-BE49-F238E27FC236}">
                <a16:creationId xmlns:a16="http://schemas.microsoft.com/office/drawing/2014/main" id="{56A960A7-39CD-0F21-80E2-BEC6D3F79A9B}"/>
              </a:ext>
            </a:extLst>
          </p:cNvPr>
          <p:cNvSpPr>
            <a:spLocks noGrp="1"/>
          </p:cNvSpPr>
          <p:nvPr>
            <p:ph type="body" sz="quarter" idx="85" hasCustomPrompt="1"/>
          </p:nvPr>
        </p:nvSpPr>
        <p:spPr>
          <a:xfrm>
            <a:off x="9066700" y="5006607"/>
            <a:ext cx="2714751" cy="854871"/>
          </a:xfrm>
          <a:custGeom>
            <a:avLst/>
            <a:gdLst>
              <a:gd name="connsiteX0" fmla="*/ 0 w 2720455"/>
              <a:gd name="connsiteY0" fmla="*/ 0 h 854871"/>
              <a:gd name="connsiteX1" fmla="*/ 2553943 w 2720455"/>
              <a:gd name="connsiteY1" fmla="*/ 0 h 854871"/>
              <a:gd name="connsiteX2" fmla="*/ 2720455 w 2720455"/>
              <a:gd name="connsiteY2" fmla="*/ 166512 h 854871"/>
              <a:gd name="connsiteX3" fmla="*/ 2720455 w 2720455"/>
              <a:gd name="connsiteY3" fmla="*/ 688359 h 854871"/>
              <a:gd name="connsiteX4" fmla="*/ 2553943 w 2720455"/>
              <a:gd name="connsiteY4" fmla="*/ 854871 h 854871"/>
              <a:gd name="connsiteX5" fmla="*/ 0 w 2720455"/>
              <a:gd name="connsiteY5" fmla="*/ 854871 h 85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0455" h="854871">
                <a:moveTo>
                  <a:pt x="0" y="0"/>
                </a:moveTo>
                <a:lnTo>
                  <a:pt x="2553943" y="0"/>
                </a:lnTo>
                <a:cubicBezTo>
                  <a:pt x="2645905" y="0"/>
                  <a:pt x="2720455" y="74550"/>
                  <a:pt x="2720455" y="166512"/>
                </a:cubicBezTo>
                <a:lnTo>
                  <a:pt x="2720455" y="688359"/>
                </a:lnTo>
                <a:cubicBezTo>
                  <a:pt x="2720455" y="780321"/>
                  <a:pt x="2645905" y="854871"/>
                  <a:pt x="2553943" y="854871"/>
                </a:cubicBezTo>
                <a:lnTo>
                  <a:pt x="0" y="854871"/>
                </a:lnTo>
                <a:close/>
              </a:path>
            </a:pathLst>
          </a:custGeom>
          <a:solidFill>
            <a:schemeClr val="bg1">
              <a:alpha val="65000"/>
            </a:schemeClr>
          </a:solidFill>
          <a:ln w="15875">
            <a:solidFill>
              <a:schemeClr val="bg1"/>
            </a:solidFill>
          </a:ln>
        </p:spPr>
        <p:txBody>
          <a:bodyPr wrap="square" lIns="137160" tIns="137160" rIns="91440">
            <a:noAutofit/>
          </a:bodyPr>
          <a:lstStyle>
            <a:lvl1pPr>
              <a:lnSpc>
                <a:spcPct val="110000"/>
              </a:lnSpc>
              <a:spcAft>
                <a:spcPts val="0"/>
              </a:spcAft>
              <a:defRPr sz="8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800" b="0">
                <a:solidFill>
                  <a:schemeClr val="accent4"/>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7" name="Text Placeholder 2">
            <a:extLst>
              <a:ext uri="{FF2B5EF4-FFF2-40B4-BE49-F238E27FC236}">
                <a16:creationId xmlns:a16="http://schemas.microsoft.com/office/drawing/2014/main" id="{993F104F-B207-67B2-DBF2-DD680622D3EC}"/>
              </a:ext>
            </a:extLst>
          </p:cNvPr>
          <p:cNvSpPr>
            <a:spLocks noGrp="1"/>
          </p:cNvSpPr>
          <p:nvPr>
            <p:ph type="body" sz="quarter" idx="31" hasCustomPrompt="1"/>
          </p:nvPr>
        </p:nvSpPr>
        <p:spPr>
          <a:xfrm>
            <a:off x="1501963" y="2383068"/>
            <a:ext cx="2429291" cy="237204"/>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8" name="Text Placeholder 2">
            <a:extLst>
              <a:ext uri="{FF2B5EF4-FFF2-40B4-BE49-F238E27FC236}">
                <a16:creationId xmlns:a16="http://schemas.microsoft.com/office/drawing/2014/main" id="{8BEBC399-FB3B-44D1-CB09-0DB8451F1D31}"/>
              </a:ext>
            </a:extLst>
          </p:cNvPr>
          <p:cNvSpPr>
            <a:spLocks noGrp="1"/>
          </p:cNvSpPr>
          <p:nvPr>
            <p:ph type="body" sz="quarter" idx="86" hasCustomPrompt="1"/>
          </p:nvPr>
        </p:nvSpPr>
        <p:spPr>
          <a:xfrm>
            <a:off x="5359881" y="2383068"/>
            <a:ext cx="2429291" cy="237204"/>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9" name="Text Placeholder 2">
            <a:extLst>
              <a:ext uri="{FF2B5EF4-FFF2-40B4-BE49-F238E27FC236}">
                <a16:creationId xmlns:a16="http://schemas.microsoft.com/office/drawing/2014/main" id="{D656AB48-D5F9-3D19-2244-6D2D223D3843}"/>
              </a:ext>
            </a:extLst>
          </p:cNvPr>
          <p:cNvSpPr>
            <a:spLocks noGrp="1"/>
          </p:cNvSpPr>
          <p:nvPr>
            <p:ph type="body" sz="quarter" idx="87" hasCustomPrompt="1"/>
          </p:nvPr>
        </p:nvSpPr>
        <p:spPr>
          <a:xfrm>
            <a:off x="9242341" y="2383067"/>
            <a:ext cx="2429291" cy="237204"/>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10" name="Text Placeholder 2">
            <a:extLst>
              <a:ext uri="{FF2B5EF4-FFF2-40B4-BE49-F238E27FC236}">
                <a16:creationId xmlns:a16="http://schemas.microsoft.com/office/drawing/2014/main" id="{3AC3A7CE-D616-7A98-F4B7-CBD65DA7E59F}"/>
              </a:ext>
            </a:extLst>
          </p:cNvPr>
          <p:cNvSpPr>
            <a:spLocks noGrp="1"/>
          </p:cNvSpPr>
          <p:nvPr>
            <p:ph type="body" sz="quarter" idx="88" hasCustomPrompt="1"/>
          </p:nvPr>
        </p:nvSpPr>
        <p:spPr>
          <a:xfrm>
            <a:off x="1501963" y="3455533"/>
            <a:ext cx="2429291" cy="237204"/>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11" name="Text Placeholder 2">
            <a:extLst>
              <a:ext uri="{FF2B5EF4-FFF2-40B4-BE49-F238E27FC236}">
                <a16:creationId xmlns:a16="http://schemas.microsoft.com/office/drawing/2014/main" id="{FA41AD46-41D0-FDDB-8D18-4E2881828637}"/>
              </a:ext>
            </a:extLst>
          </p:cNvPr>
          <p:cNvSpPr>
            <a:spLocks noGrp="1"/>
          </p:cNvSpPr>
          <p:nvPr>
            <p:ph type="body" sz="quarter" idx="89" hasCustomPrompt="1"/>
          </p:nvPr>
        </p:nvSpPr>
        <p:spPr>
          <a:xfrm>
            <a:off x="5359881" y="3455533"/>
            <a:ext cx="2429291" cy="237204"/>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19" name="Text Placeholder 2">
            <a:extLst>
              <a:ext uri="{FF2B5EF4-FFF2-40B4-BE49-F238E27FC236}">
                <a16:creationId xmlns:a16="http://schemas.microsoft.com/office/drawing/2014/main" id="{BD202245-4D68-EBE7-EFBF-6F1C06F0AEAC}"/>
              </a:ext>
            </a:extLst>
          </p:cNvPr>
          <p:cNvSpPr>
            <a:spLocks noGrp="1"/>
          </p:cNvSpPr>
          <p:nvPr>
            <p:ph type="body" sz="quarter" idx="90" hasCustomPrompt="1"/>
          </p:nvPr>
        </p:nvSpPr>
        <p:spPr>
          <a:xfrm>
            <a:off x="9242341" y="3455532"/>
            <a:ext cx="2429291" cy="237204"/>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20" name="Text Placeholder 2">
            <a:extLst>
              <a:ext uri="{FF2B5EF4-FFF2-40B4-BE49-F238E27FC236}">
                <a16:creationId xmlns:a16="http://schemas.microsoft.com/office/drawing/2014/main" id="{D7C654A0-684B-942D-C985-FF7D9E715864}"/>
              </a:ext>
            </a:extLst>
          </p:cNvPr>
          <p:cNvSpPr>
            <a:spLocks noGrp="1"/>
          </p:cNvSpPr>
          <p:nvPr>
            <p:ph type="body" sz="quarter" idx="91" hasCustomPrompt="1"/>
          </p:nvPr>
        </p:nvSpPr>
        <p:spPr>
          <a:xfrm>
            <a:off x="1501963" y="4554138"/>
            <a:ext cx="2429291" cy="237204"/>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22" name="Text Placeholder 2">
            <a:extLst>
              <a:ext uri="{FF2B5EF4-FFF2-40B4-BE49-F238E27FC236}">
                <a16:creationId xmlns:a16="http://schemas.microsoft.com/office/drawing/2014/main" id="{742203A4-F942-870D-774E-1A1332DFD03A}"/>
              </a:ext>
            </a:extLst>
          </p:cNvPr>
          <p:cNvSpPr>
            <a:spLocks noGrp="1"/>
          </p:cNvSpPr>
          <p:nvPr>
            <p:ph type="body" sz="quarter" idx="92" hasCustomPrompt="1"/>
          </p:nvPr>
        </p:nvSpPr>
        <p:spPr>
          <a:xfrm>
            <a:off x="5359881" y="4554138"/>
            <a:ext cx="2429291" cy="237204"/>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23" name="Text Placeholder 2">
            <a:extLst>
              <a:ext uri="{FF2B5EF4-FFF2-40B4-BE49-F238E27FC236}">
                <a16:creationId xmlns:a16="http://schemas.microsoft.com/office/drawing/2014/main" id="{1BA0516E-86EA-ED3C-8141-EC3163279704}"/>
              </a:ext>
            </a:extLst>
          </p:cNvPr>
          <p:cNvSpPr>
            <a:spLocks noGrp="1"/>
          </p:cNvSpPr>
          <p:nvPr>
            <p:ph type="body" sz="quarter" idx="93" hasCustomPrompt="1"/>
          </p:nvPr>
        </p:nvSpPr>
        <p:spPr>
          <a:xfrm>
            <a:off x="9242341" y="4554137"/>
            <a:ext cx="2429291" cy="237204"/>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24" name="Text Placeholder 2">
            <a:extLst>
              <a:ext uri="{FF2B5EF4-FFF2-40B4-BE49-F238E27FC236}">
                <a16:creationId xmlns:a16="http://schemas.microsoft.com/office/drawing/2014/main" id="{66177DDC-D278-1B40-753A-445346A27780}"/>
              </a:ext>
            </a:extLst>
          </p:cNvPr>
          <p:cNvSpPr>
            <a:spLocks noGrp="1"/>
          </p:cNvSpPr>
          <p:nvPr>
            <p:ph type="body" sz="quarter" idx="94" hasCustomPrompt="1"/>
          </p:nvPr>
        </p:nvSpPr>
        <p:spPr>
          <a:xfrm>
            <a:off x="1501963" y="5651418"/>
            <a:ext cx="2429291" cy="237204"/>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25" name="Text Placeholder 2">
            <a:extLst>
              <a:ext uri="{FF2B5EF4-FFF2-40B4-BE49-F238E27FC236}">
                <a16:creationId xmlns:a16="http://schemas.microsoft.com/office/drawing/2014/main" id="{B40AADD9-AD70-B1B3-28C3-55B61212FC37}"/>
              </a:ext>
            </a:extLst>
          </p:cNvPr>
          <p:cNvSpPr>
            <a:spLocks noGrp="1"/>
          </p:cNvSpPr>
          <p:nvPr>
            <p:ph type="body" sz="quarter" idx="95" hasCustomPrompt="1"/>
          </p:nvPr>
        </p:nvSpPr>
        <p:spPr>
          <a:xfrm>
            <a:off x="5359881" y="5651418"/>
            <a:ext cx="2429291" cy="237204"/>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
        <p:nvSpPr>
          <p:cNvPr id="26" name="Text Placeholder 2">
            <a:extLst>
              <a:ext uri="{FF2B5EF4-FFF2-40B4-BE49-F238E27FC236}">
                <a16:creationId xmlns:a16="http://schemas.microsoft.com/office/drawing/2014/main" id="{BDEC1334-90A6-7BEC-4F30-9362757AC5FD}"/>
              </a:ext>
            </a:extLst>
          </p:cNvPr>
          <p:cNvSpPr>
            <a:spLocks noGrp="1"/>
          </p:cNvSpPr>
          <p:nvPr>
            <p:ph type="body" sz="quarter" idx="96" hasCustomPrompt="1"/>
          </p:nvPr>
        </p:nvSpPr>
        <p:spPr>
          <a:xfrm>
            <a:off x="9242341" y="5651417"/>
            <a:ext cx="2429291" cy="237204"/>
          </a:xfrm>
        </p:spPr>
        <p:txBody>
          <a:bodyPr anchor="t" anchorCtr="0"/>
          <a:lstStyle>
            <a:lvl1pPr marL="190510" indent="-190510">
              <a:buSzPct val="100000"/>
              <a:buFontTx/>
              <a:buBlip>
                <a:blip r:embed="rId3">
                  <a:extLst>
                    <a:ext uri="{96DAC541-7B7A-43D3-8B79-37D633B846F1}">
                      <asvg:svgBlip xmlns:asvg="http://schemas.microsoft.com/office/drawing/2016/SVG/main" r:embed="rId4"/>
                    </a:ext>
                  </a:extLst>
                </a:blip>
              </a:buBlip>
              <a:defRPr sz="900" b="0"/>
            </a:lvl1pPr>
          </a:lstStyle>
          <a:p>
            <a:pPr lvl="0"/>
            <a:r>
              <a:rPr lang="en-US" dirty="0"/>
              <a:t>email</a:t>
            </a:r>
          </a:p>
        </p:txBody>
      </p:sp>
    </p:spTree>
    <p:extLst>
      <p:ext uri="{BB962C8B-B14F-4D97-AF65-F5344CB8AC3E}">
        <p14:creationId xmlns:p14="http://schemas.microsoft.com/office/powerpoint/2010/main" val="320366332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V_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E0CE-0102-6937-EF04-7711958857C9}"/>
              </a:ext>
            </a:extLst>
          </p:cNvPr>
          <p:cNvSpPr>
            <a:spLocks noGrp="1"/>
          </p:cNvSpPr>
          <p:nvPr>
            <p:ph type="title" hasCustomPrompt="1"/>
          </p:nvPr>
        </p:nvSpPr>
        <p:spPr/>
        <p:txBody>
          <a:bodyPr/>
          <a:lstStyle/>
          <a:p>
            <a:r>
              <a:rPr lang="en-US"/>
              <a:t>Main-title, click to edit Master title style</a:t>
            </a:r>
          </a:p>
        </p:txBody>
      </p:sp>
      <p:sp>
        <p:nvSpPr>
          <p:cNvPr id="4" name="Footer Placeholder 3">
            <a:extLst>
              <a:ext uri="{FF2B5EF4-FFF2-40B4-BE49-F238E27FC236}">
                <a16:creationId xmlns:a16="http://schemas.microsoft.com/office/drawing/2014/main" id="{69939A13-C3E2-DDD5-3266-9807C991DB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6FB29D-25B0-2A79-EFC5-4284AFD9B325}"/>
              </a:ext>
            </a:extLst>
          </p:cNvPr>
          <p:cNvSpPr>
            <a:spLocks noGrp="1"/>
          </p:cNvSpPr>
          <p:nvPr>
            <p:ph type="sldNum" sz="quarter" idx="12"/>
          </p:nvPr>
        </p:nvSpPr>
        <p:spPr/>
        <p:txBody>
          <a:bodyPr/>
          <a:lstStyle/>
          <a:p>
            <a:fld id="{AEAD572E-2F50-43BC-A5A3-42ECFACCA1CC}" type="slidenum">
              <a:rPr lang="en-US" smtClean="0"/>
              <a:pPr/>
              <a:t>‹N°›</a:t>
            </a:fld>
            <a:endParaRPr lang="en-US"/>
          </a:p>
        </p:txBody>
      </p:sp>
      <p:sp>
        <p:nvSpPr>
          <p:cNvPr id="12" name="Text Placeholder 11">
            <a:extLst>
              <a:ext uri="{FF2B5EF4-FFF2-40B4-BE49-F238E27FC236}">
                <a16:creationId xmlns:a16="http://schemas.microsoft.com/office/drawing/2014/main" id="{C83E0575-A4ED-70EC-2D88-3D62E6F73BFC}"/>
              </a:ext>
            </a:extLst>
          </p:cNvPr>
          <p:cNvSpPr>
            <a:spLocks noGrp="1"/>
          </p:cNvSpPr>
          <p:nvPr>
            <p:ph type="body" sz="quarter" idx="26" hasCustomPrompt="1"/>
          </p:nvPr>
        </p:nvSpPr>
        <p:spPr>
          <a:xfrm>
            <a:off x="2800350" y="2095500"/>
            <a:ext cx="8961438" cy="3836988"/>
          </a:xfrm>
        </p:spPr>
        <p:txBody>
          <a:bodyPr numCol="2" spcCol="457200"/>
          <a:lstStyle>
            <a:lvl1pPr>
              <a:spcBef>
                <a:spcPts val="1400"/>
              </a:spcBef>
              <a:defRPr sz="1100" b="0">
                <a:solidFill>
                  <a:schemeClr val="tx1"/>
                </a:solidFill>
                <a:latin typeface="Sora-SIA SemiBold" pitchFamily="2" charset="0"/>
                <a:cs typeface="Sora-SIA SemiBold" pitchFamily="2" charset="0"/>
              </a:defRPr>
            </a:lvl1pPr>
            <a:lvl2pPr>
              <a:spcBef>
                <a:spcPts val="0"/>
              </a:spcBef>
              <a:spcAft>
                <a:spcPts val="400"/>
              </a:spcAft>
              <a:defRPr b="0">
                <a:solidFill>
                  <a:schemeClr val="tx1"/>
                </a:solidFill>
                <a:latin typeface="+mn-lt"/>
              </a:defRPr>
            </a:lvl2pPr>
            <a:lvl3pPr marL="171459" indent="-171459">
              <a:buFontTx/>
              <a:buBlip>
                <a:blip r:embed="rId3">
                  <a:extLst>
                    <a:ext uri="{96DAC541-7B7A-43D3-8B79-37D633B846F1}">
                      <asvg:svgBlip xmlns:asvg="http://schemas.microsoft.com/office/drawing/2016/SVG/main" r:embed="rId4"/>
                    </a:ext>
                  </a:extLst>
                </a:blip>
              </a:buBlip>
              <a:defRPr/>
            </a:lvl3pPr>
          </a:lstStyle>
          <a:p>
            <a:pPr lvl="0"/>
            <a:r>
              <a:rPr lang="en-US" dirty="0"/>
              <a:t>Sub-heading, Click to edit Master text styles</a:t>
            </a:r>
          </a:p>
          <a:p>
            <a:pPr lvl="1"/>
            <a:r>
              <a:rPr lang="en-US" dirty="0"/>
              <a:t>Body text </a:t>
            </a:r>
            <a:r>
              <a:rPr lang="en-US" spc="-100" dirty="0">
                <a:sym typeface="Wingdings 3" panose="05040102010807070707" pitchFamily="18" charset="2"/>
              </a:rPr>
              <a:t></a:t>
            </a:r>
            <a:endParaRPr lang="en-US" dirty="0"/>
          </a:p>
          <a:p>
            <a:pPr lvl="2"/>
            <a:r>
              <a:rPr lang="en-US" dirty="0"/>
              <a:t>Bullet text </a:t>
            </a:r>
            <a:r>
              <a:rPr lang="en-US" spc="-100" dirty="0">
                <a:sym typeface="Wingdings 3" panose="05040102010807070707" pitchFamily="18" charset="2"/>
              </a:rPr>
              <a:t></a:t>
            </a:r>
            <a:endParaRPr lang="en-US" dirty="0"/>
          </a:p>
        </p:txBody>
      </p:sp>
      <p:sp>
        <p:nvSpPr>
          <p:cNvPr id="7" name="Picture Placeholder 7">
            <a:extLst>
              <a:ext uri="{FF2B5EF4-FFF2-40B4-BE49-F238E27FC236}">
                <a16:creationId xmlns:a16="http://schemas.microsoft.com/office/drawing/2014/main" id="{018131B9-2F3E-0A5D-EFA0-CA36A5AD3916}"/>
              </a:ext>
            </a:extLst>
          </p:cNvPr>
          <p:cNvSpPr>
            <a:spLocks noGrp="1"/>
          </p:cNvSpPr>
          <p:nvPr>
            <p:ph type="pic" sz="quarter" idx="27"/>
          </p:nvPr>
        </p:nvSpPr>
        <p:spPr>
          <a:xfrm>
            <a:off x="428625" y="2095501"/>
            <a:ext cx="2130552" cy="1976033"/>
          </a:xfrm>
          <a:custGeom>
            <a:avLst/>
            <a:gdLst>
              <a:gd name="connsiteX0" fmla="*/ 153637 w 2096865"/>
              <a:gd name="connsiteY0" fmla="*/ 0 h 1976033"/>
              <a:gd name="connsiteX1" fmla="*/ 1943228 w 2096865"/>
              <a:gd name="connsiteY1" fmla="*/ 0 h 1976033"/>
              <a:gd name="connsiteX2" fmla="*/ 2096865 w 2096865"/>
              <a:gd name="connsiteY2" fmla="*/ 153637 h 1976033"/>
              <a:gd name="connsiteX3" fmla="*/ 2096865 w 2096865"/>
              <a:gd name="connsiteY3" fmla="*/ 1976033 h 1976033"/>
              <a:gd name="connsiteX4" fmla="*/ 0 w 2096865"/>
              <a:gd name="connsiteY4" fmla="*/ 1976033 h 1976033"/>
              <a:gd name="connsiteX5" fmla="*/ 0 w 2096865"/>
              <a:gd name="connsiteY5" fmla="*/ 153637 h 1976033"/>
              <a:gd name="connsiteX6" fmla="*/ 153637 w 2096865"/>
              <a:gd name="connsiteY6" fmla="*/ 0 h 197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6865" h="1976033">
                <a:moveTo>
                  <a:pt x="153637" y="0"/>
                </a:moveTo>
                <a:lnTo>
                  <a:pt x="1943228" y="0"/>
                </a:lnTo>
                <a:cubicBezTo>
                  <a:pt x="2028079" y="0"/>
                  <a:pt x="2096865" y="68786"/>
                  <a:pt x="2096865" y="153637"/>
                </a:cubicBezTo>
                <a:lnTo>
                  <a:pt x="2096865" y="1976033"/>
                </a:lnTo>
                <a:lnTo>
                  <a:pt x="0" y="1976033"/>
                </a:lnTo>
                <a:lnTo>
                  <a:pt x="0" y="153637"/>
                </a:lnTo>
                <a:cubicBezTo>
                  <a:pt x="0" y="68786"/>
                  <a:pt x="68786" y="0"/>
                  <a:pt x="153637" y="0"/>
                </a:cubicBezTo>
                <a:close/>
              </a:path>
            </a:pathLst>
          </a:custGeom>
          <a:solidFill>
            <a:schemeClr val="bg2"/>
          </a:solidFill>
          <a:ln w="15875">
            <a:solidFill>
              <a:schemeClr val="bg1"/>
            </a:solidFill>
          </a:ln>
        </p:spPr>
        <p:txBody>
          <a:bodyPr wrap="square" anchor="ctr" anchorCtr="0">
            <a:noAutofit/>
          </a:bodyPr>
          <a:lstStyle>
            <a:lvl1pPr algn="ctr">
              <a:defRPr sz="1000">
                <a:solidFill>
                  <a:schemeClr val="tx1"/>
                </a:solidFill>
              </a:defRPr>
            </a:lvl1pPr>
          </a:lstStyle>
          <a:p>
            <a:endParaRPr lang="en-US"/>
          </a:p>
        </p:txBody>
      </p:sp>
      <p:sp>
        <p:nvSpPr>
          <p:cNvPr id="9" name="Text Placeholder 8">
            <a:extLst>
              <a:ext uri="{FF2B5EF4-FFF2-40B4-BE49-F238E27FC236}">
                <a16:creationId xmlns:a16="http://schemas.microsoft.com/office/drawing/2014/main" id="{CCE2E6D1-601F-1246-FB6C-3CF373774ADE}"/>
              </a:ext>
            </a:extLst>
          </p:cNvPr>
          <p:cNvSpPr>
            <a:spLocks noGrp="1"/>
          </p:cNvSpPr>
          <p:nvPr>
            <p:ph type="body" sz="quarter" idx="28" hasCustomPrompt="1"/>
          </p:nvPr>
        </p:nvSpPr>
        <p:spPr>
          <a:xfrm>
            <a:off x="430395" y="4071533"/>
            <a:ext cx="2127012" cy="1492020"/>
          </a:xfrm>
          <a:custGeom>
            <a:avLst/>
            <a:gdLst>
              <a:gd name="connsiteX0" fmla="*/ 0 w 2127012"/>
              <a:gd name="connsiteY0" fmla="*/ 0 h 968735"/>
              <a:gd name="connsiteX1" fmla="*/ 2127012 w 2127012"/>
              <a:gd name="connsiteY1" fmla="*/ 0 h 968735"/>
              <a:gd name="connsiteX2" fmla="*/ 2127012 w 2127012"/>
              <a:gd name="connsiteY2" fmla="*/ 809805 h 968735"/>
              <a:gd name="connsiteX3" fmla="*/ 1968082 w 2127012"/>
              <a:gd name="connsiteY3" fmla="*/ 968735 h 968735"/>
              <a:gd name="connsiteX4" fmla="*/ 158930 w 2127012"/>
              <a:gd name="connsiteY4" fmla="*/ 968735 h 968735"/>
              <a:gd name="connsiteX5" fmla="*/ 0 w 2127012"/>
              <a:gd name="connsiteY5" fmla="*/ 809805 h 96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7012" h="968735">
                <a:moveTo>
                  <a:pt x="0" y="0"/>
                </a:moveTo>
                <a:lnTo>
                  <a:pt x="2127012" y="0"/>
                </a:lnTo>
                <a:lnTo>
                  <a:pt x="2127012" y="809805"/>
                </a:lnTo>
                <a:cubicBezTo>
                  <a:pt x="2127012" y="897580"/>
                  <a:pt x="2055857" y="968735"/>
                  <a:pt x="1968082" y="968735"/>
                </a:cubicBezTo>
                <a:lnTo>
                  <a:pt x="158930" y="968735"/>
                </a:lnTo>
                <a:cubicBezTo>
                  <a:pt x="71155" y="968735"/>
                  <a:pt x="0" y="897580"/>
                  <a:pt x="0" y="809805"/>
                </a:cubicBezTo>
                <a:close/>
              </a:path>
            </a:pathLst>
          </a:custGeom>
          <a:solidFill>
            <a:schemeClr val="bg1">
              <a:alpha val="65000"/>
            </a:schemeClr>
          </a:solidFill>
          <a:ln w="15875">
            <a:solidFill>
              <a:schemeClr val="bg1"/>
            </a:solidFill>
          </a:ln>
        </p:spPr>
        <p:txBody>
          <a:bodyPr wrap="square" lIns="137160" tIns="164592" rIns="91440">
            <a:noAutofit/>
          </a:bodyPr>
          <a:lstStyle>
            <a:lvl1pPr>
              <a:lnSpc>
                <a:spcPct val="110000"/>
              </a:lnSpc>
              <a:spcAft>
                <a:spcPts val="0"/>
              </a:spcAft>
              <a:defRPr sz="10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900" b="0">
                <a:solidFill>
                  <a:schemeClr val="tx1"/>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10" name="Text Placeholder 2">
            <a:extLst>
              <a:ext uri="{FF2B5EF4-FFF2-40B4-BE49-F238E27FC236}">
                <a16:creationId xmlns:a16="http://schemas.microsoft.com/office/drawing/2014/main" id="{DC704CBB-04A7-5EFB-4B49-079BF5EE3B11}"/>
              </a:ext>
            </a:extLst>
          </p:cNvPr>
          <p:cNvSpPr>
            <a:spLocks noGrp="1"/>
          </p:cNvSpPr>
          <p:nvPr>
            <p:ph type="body" sz="quarter" idx="31" hasCustomPrompt="1"/>
          </p:nvPr>
        </p:nvSpPr>
        <p:spPr>
          <a:xfrm>
            <a:off x="571196" y="5189221"/>
            <a:ext cx="1849112" cy="156518"/>
          </a:xfrm>
        </p:spPr>
        <p:txBody>
          <a:bodyPr wrap="square" anchor="t" anchorCtr="0">
            <a:spAutoFit/>
          </a:bodyPr>
          <a:lstStyle>
            <a:lvl1pPr marL="190510" indent="-190510">
              <a:buSzPct val="100000"/>
              <a:buFontTx/>
              <a:buBlip>
                <a:blip r:embed="rId5">
                  <a:extLst>
                    <a:ext uri="{96DAC541-7B7A-43D3-8B79-37D633B846F1}">
                      <asvg:svgBlip xmlns:asvg="http://schemas.microsoft.com/office/drawing/2016/SVG/main" r:embed="rId6"/>
                    </a:ext>
                  </a:extLst>
                </a:blip>
              </a:buBlip>
              <a:defRPr sz="900" b="0"/>
            </a:lvl1pPr>
          </a:lstStyle>
          <a:p>
            <a:pPr lvl="0"/>
            <a:r>
              <a:rPr lang="en-US" dirty="0"/>
              <a:t>email</a:t>
            </a:r>
          </a:p>
        </p:txBody>
      </p:sp>
      <p:sp>
        <p:nvSpPr>
          <p:cNvPr id="14" name="Text Placeholder 2">
            <a:extLst>
              <a:ext uri="{FF2B5EF4-FFF2-40B4-BE49-F238E27FC236}">
                <a16:creationId xmlns:a16="http://schemas.microsoft.com/office/drawing/2014/main" id="{49B50691-3E88-0250-17E3-E99F608BC3B6}"/>
              </a:ext>
            </a:extLst>
          </p:cNvPr>
          <p:cNvSpPr>
            <a:spLocks noGrp="1"/>
          </p:cNvSpPr>
          <p:nvPr>
            <p:ph type="body" sz="quarter" idx="32" hasCustomPrompt="1"/>
          </p:nvPr>
        </p:nvSpPr>
        <p:spPr>
          <a:xfrm>
            <a:off x="571196" y="5034916"/>
            <a:ext cx="1849112" cy="156518"/>
          </a:xfrm>
        </p:spPr>
        <p:txBody>
          <a:bodyPr wrap="square" anchor="t" anchorCtr="0">
            <a:spAutoFit/>
          </a:bodyPr>
          <a:lstStyle>
            <a:lvl1pPr marL="190510" indent="-190510">
              <a:buSzPct val="100000"/>
              <a:buFontTx/>
              <a:buBlip>
                <a:blip r:embed="rId7">
                  <a:extLst>
                    <a:ext uri="{96DAC541-7B7A-43D3-8B79-37D633B846F1}">
                      <asvg:svgBlip xmlns:asvg="http://schemas.microsoft.com/office/drawing/2016/SVG/main" r:embed="rId8"/>
                    </a:ext>
                  </a:extLst>
                </a:blip>
              </a:buBlip>
              <a:defRPr sz="900" b="0"/>
            </a:lvl1pPr>
          </a:lstStyle>
          <a:p>
            <a:pPr lvl="0"/>
            <a:r>
              <a:rPr lang="en-US" dirty="0"/>
              <a:t>email</a:t>
            </a:r>
          </a:p>
        </p:txBody>
      </p:sp>
    </p:spTree>
    <p:extLst>
      <p:ext uri="{BB962C8B-B14F-4D97-AF65-F5344CB8AC3E}">
        <p14:creationId xmlns:p14="http://schemas.microsoft.com/office/powerpoint/2010/main" val="151541673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V_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E0CE-0102-6937-EF04-7711958857C9}"/>
              </a:ext>
            </a:extLst>
          </p:cNvPr>
          <p:cNvSpPr>
            <a:spLocks noGrp="1"/>
          </p:cNvSpPr>
          <p:nvPr>
            <p:ph type="title" hasCustomPrompt="1"/>
          </p:nvPr>
        </p:nvSpPr>
        <p:spPr/>
        <p:txBody>
          <a:bodyPr/>
          <a:lstStyle/>
          <a:p>
            <a:r>
              <a:rPr lang="en-US"/>
              <a:t>Main-title, click to edit Master title style</a:t>
            </a:r>
          </a:p>
        </p:txBody>
      </p:sp>
      <p:sp>
        <p:nvSpPr>
          <p:cNvPr id="4" name="Footer Placeholder 3">
            <a:extLst>
              <a:ext uri="{FF2B5EF4-FFF2-40B4-BE49-F238E27FC236}">
                <a16:creationId xmlns:a16="http://schemas.microsoft.com/office/drawing/2014/main" id="{69939A13-C3E2-DDD5-3266-9807C991DB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6FB29D-25B0-2A79-EFC5-4284AFD9B325}"/>
              </a:ext>
            </a:extLst>
          </p:cNvPr>
          <p:cNvSpPr>
            <a:spLocks noGrp="1"/>
          </p:cNvSpPr>
          <p:nvPr>
            <p:ph type="sldNum" sz="quarter" idx="12"/>
          </p:nvPr>
        </p:nvSpPr>
        <p:spPr/>
        <p:txBody>
          <a:bodyPr/>
          <a:lstStyle/>
          <a:p>
            <a:fld id="{AEAD572E-2F50-43BC-A5A3-42ECFACCA1CC}" type="slidenum">
              <a:rPr lang="en-US" smtClean="0"/>
              <a:pPr/>
              <a:t>‹N°›</a:t>
            </a:fld>
            <a:endParaRPr lang="en-US"/>
          </a:p>
        </p:txBody>
      </p:sp>
      <p:sp>
        <p:nvSpPr>
          <p:cNvPr id="12" name="Text Placeholder 11">
            <a:extLst>
              <a:ext uri="{FF2B5EF4-FFF2-40B4-BE49-F238E27FC236}">
                <a16:creationId xmlns:a16="http://schemas.microsoft.com/office/drawing/2014/main" id="{C83E0575-A4ED-70EC-2D88-3D62E6F73BFC}"/>
              </a:ext>
            </a:extLst>
          </p:cNvPr>
          <p:cNvSpPr>
            <a:spLocks noGrp="1"/>
          </p:cNvSpPr>
          <p:nvPr>
            <p:ph type="body" sz="quarter" idx="26" hasCustomPrompt="1"/>
          </p:nvPr>
        </p:nvSpPr>
        <p:spPr>
          <a:xfrm>
            <a:off x="2817494" y="2095500"/>
            <a:ext cx="3159443" cy="3836988"/>
          </a:xfrm>
        </p:spPr>
        <p:txBody>
          <a:bodyPr numCol="1" spcCol="0"/>
          <a:lstStyle>
            <a:lvl1pPr>
              <a:spcBef>
                <a:spcPts val="1400"/>
              </a:spcBef>
              <a:defRPr sz="1100" b="0">
                <a:solidFill>
                  <a:schemeClr val="tx1"/>
                </a:solidFill>
                <a:latin typeface="Sora-SIA SemiBold" pitchFamily="2" charset="0"/>
                <a:cs typeface="Sora-SIA SemiBold" pitchFamily="2" charset="0"/>
              </a:defRPr>
            </a:lvl1pPr>
            <a:lvl2pPr>
              <a:spcBef>
                <a:spcPts val="0"/>
              </a:spcBef>
              <a:spcAft>
                <a:spcPts val="400"/>
              </a:spcAft>
              <a:defRPr b="0">
                <a:solidFill>
                  <a:schemeClr val="tx1"/>
                </a:solidFill>
                <a:latin typeface="+mn-lt"/>
              </a:defRPr>
            </a:lvl2pPr>
            <a:lvl3pPr marL="171459" indent="-171459">
              <a:buFontTx/>
              <a:buBlip>
                <a:blip r:embed="rId3">
                  <a:extLst>
                    <a:ext uri="{96DAC541-7B7A-43D3-8B79-37D633B846F1}">
                      <asvg:svgBlip xmlns:asvg="http://schemas.microsoft.com/office/drawing/2016/SVG/main" r:embed="rId4"/>
                    </a:ext>
                  </a:extLst>
                </a:blip>
              </a:buBlip>
              <a:defRPr/>
            </a:lvl3pPr>
          </a:lstStyle>
          <a:p>
            <a:pPr lvl="0"/>
            <a:r>
              <a:rPr lang="en-US" dirty="0"/>
              <a:t>Sub-heading, Click to edit Master text styles</a:t>
            </a:r>
          </a:p>
          <a:p>
            <a:pPr lvl="1"/>
            <a:r>
              <a:rPr lang="en-US" dirty="0"/>
              <a:t>Body text </a:t>
            </a:r>
            <a:r>
              <a:rPr lang="en-US" spc="-100" dirty="0">
                <a:sym typeface="Wingdings 3" panose="05040102010807070707" pitchFamily="18" charset="2"/>
              </a:rPr>
              <a:t></a:t>
            </a:r>
            <a:endParaRPr lang="en-US" dirty="0"/>
          </a:p>
          <a:p>
            <a:pPr lvl="2"/>
            <a:r>
              <a:rPr lang="en-US" dirty="0"/>
              <a:t>Bullet text </a:t>
            </a:r>
            <a:r>
              <a:rPr lang="en-US" spc="-100" dirty="0">
                <a:sym typeface="Wingdings 3" panose="05040102010807070707" pitchFamily="18" charset="2"/>
              </a:rPr>
              <a:t></a:t>
            </a:r>
            <a:endParaRPr lang="en-US" dirty="0"/>
          </a:p>
        </p:txBody>
      </p:sp>
      <p:sp>
        <p:nvSpPr>
          <p:cNvPr id="15" name="Text Placeholder 11">
            <a:extLst>
              <a:ext uri="{FF2B5EF4-FFF2-40B4-BE49-F238E27FC236}">
                <a16:creationId xmlns:a16="http://schemas.microsoft.com/office/drawing/2014/main" id="{A2C4840C-A23D-6605-C36E-92E5C86A5C00}"/>
              </a:ext>
            </a:extLst>
          </p:cNvPr>
          <p:cNvSpPr>
            <a:spLocks noGrp="1"/>
          </p:cNvSpPr>
          <p:nvPr>
            <p:ph type="body" sz="quarter" idx="29" hasCustomPrompt="1"/>
          </p:nvPr>
        </p:nvSpPr>
        <p:spPr>
          <a:xfrm>
            <a:off x="8621078" y="2095500"/>
            <a:ext cx="3132374" cy="3836988"/>
          </a:xfrm>
        </p:spPr>
        <p:txBody>
          <a:bodyPr numCol="1" spcCol="0"/>
          <a:lstStyle>
            <a:lvl1pPr>
              <a:spcBef>
                <a:spcPts val="1400"/>
              </a:spcBef>
              <a:defRPr sz="1100" b="0">
                <a:solidFill>
                  <a:schemeClr val="tx1"/>
                </a:solidFill>
                <a:latin typeface="Sora-SIA SemiBold" pitchFamily="2" charset="0"/>
                <a:cs typeface="Sora-SIA SemiBold" pitchFamily="2" charset="0"/>
              </a:defRPr>
            </a:lvl1pPr>
            <a:lvl2pPr>
              <a:spcBef>
                <a:spcPts val="0"/>
              </a:spcBef>
              <a:spcAft>
                <a:spcPts val="400"/>
              </a:spcAft>
              <a:defRPr b="0">
                <a:solidFill>
                  <a:schemeClr val="tx1"/>
                </a:solidFill>
                <a:latin typeface="+mn-lt"/>
              </a:defRPr>
            </a:lvl2pPr>
            <a:lvl3pPr marL="171459" indent="-171459">
              <a:buFontTx/>
              <a:buBlip>
                <a:blip r:embed="rId3">
                  <a:extLst>
                    <a:ext uri="{96DAC541-7B7A-43D3-8B79-37D633B846F1}">
                      <asvg:svgBlip xmlns:asvg="http://schemas.microsoft.com/office/drawing/2016/SVG/main" r:embed="rId4"/>
                    </a:ext>
                  </a:extLst>
                </a:blip>
              </a:buBlip>
              <a:defRPr/>
            </a:lvl3pPr>
          </a:lstStyle>
          <a:p>
            <a:pPr lvl="0"/>
            <a:r>
              <a:rPr lang="en-US" dirty="0"/>
              <a:t>Sub-heading, Click to edit Master text styles</a:t>
            </a:r>
          </a:p>
          <a:p>
            <a:pPr lvl="1"/>
            <a:r>
              <a:rPr lang="en-US" dirty="0"/>
              <a:t>Body text </a:t>
            </a:r>
            <a:r>
              <a:rPr lang="en-US" spc="-100" dirty="0">
                <a:sym typeface="Wingdings 3" panose="05040102010807070707" pitchFamily="18" charset="2"/>
              </a:rPr>
              <a:t></a:t>
            </a:r>
            <a:endParaRPr lang="en-US" dirty="0"/>
          </a:p>
          <a:p>
            <a:pPr lvl="2"/>
            <a:r>
              <a:rPr lang="en-US" dirty="0"/>
              <a:t>Bullet text </a:t>
            </a:r>
            <a:r>
              <a:rPr lang="en-US" spc="-100" dirty="0">
                <a:sym typeface="Wingdings 3" panose="05040102010807070707" pitchFamily="18" charset="2"/>
              </a:rPr>
              <a:t></a:t>
            </a:r>
            <a:endParaRPr lang="en-US" dirty="0"/>
          </a:p>
        </p:txBody>
      </p:sp>
      <p:sp>
        <p:nvSpPr>
          <p:cNvPr id="9" name="Picture Placeholder 7">
            <a:extLst>
              <a:ext uri="{FF2B5EF4-FFF2-40B4-BE49-F238E27FC236}">
                <a16:creationId xmlns:a16="http://schemas.microsoft.com/office/drawing/2014/main" id="{DEC0793E-73F3-F56C-FF1B-3D38836743C8}"/>
              </a:ext>
            </a:extLst>
          </p:cNvPr>
          <p:cNvSpPr>
            <a:spLocks noGrp="1"/>
          </p:cNvSpPr>
          <p:nvPr>
            <p:ph type="pic" sz="quarter" idx="27"/>
          </p:nvPr>
        </p:nvSpPr>
        <p:spPr>
          <a:xfrm>
            <a:off x="428625" y="2095501"/>
            <a:ext cx="2130552" cy="1976033"/>
          </a:xfrm>
          <a:custGeom>
            <a:avLst/>
            <a:gdLst>
              <a:gd name="connsiteX0" fmla="*/ 153637 w 2096865"/>
              <a:gd name="connsiteY0" fmla="*/ 0 h 1976033"/>
              <a:gd name="connsiteX1" fmla="*/ 1943228 w 2096865"/>
              <a:gd name="connsiteY1" fmla="*/ 0 h 1976033"/>
              <a:gd name="connsiteX2" fmla="*/ 2096865 w 2096865"/>
              <a:gd name="connsiteY2" fmla="*/ 153637 h 1976033"/>
              <a:gd name="connsiteX3" fmla="*/ 2096865 w 2096865"/>
              <a:gd name="connsiteY3" fmla="*/ 1976033 h 1976033"/>
              <a:gd name="connsiteX4" fmla="*/ 0 w 2096865"/>
              <a:gd name="connsiteY4" fmla="*/ 1976033 h 1976033"/>
              <a:gd name="connsiteX5" fmla="*/ 0 w 2096865"/>
              <a:gd name="connsiteY5" fmla="*/ 153637 h 1976033"/>
              <a:gd name="connsiteX6" fmla="*/ 153637 w 2096865"/>
              <a:gd name="connsiteY6" fmla="*/ 0 h 197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6865" h="1976033">
                <a:moveTo>
                  <a:pt x="153637" y="0"/>
                </a:moveTo>
                <a:lnTo>
                  <a:pt x="1943228" y="0"/>
                </a:lnTo>
                <a:cubicBezTo>
                  <a:pt x="2028079" y="0"/>
                  <a:pt x="2096865" y="68786"/>
                  <a:pt x="2096865" y="153637"/>
                </a:cubicBezTo>
                <a:lnTo>
                  <a:pt x="2096865" y="1976033"/>
                </a:lnTo>
                <a:lnTo>
                  <a:pt x="0" y="1976033"/>
                </a:lnTo>
                <a:lnTo>
                  <a:pt x="0" y="153637"/>
                </a:lnTo>
                <a:cubicBezTo>
                  <a:pt x="0" y="68786"/>
                  <a:pt x="68786" y="0"/>
                  <a:pt x="153637" y="0"/>
                </a:cubicBezTo>
                <a:close/>
              </a:path>
            </a:pathLst>
          </a:custGeom>
          <a:solidFill>
            <a:schemeClr val="bg2"/>
          </a:solidFill>
          <a:ln w="15875">
            <a:solidFill>
              <a:schemeClr val="bg1"/>
            </a:solidFill>
          </a:ln>
        </p:spPr>
        <p:txBody>
          <a:bodyPr wrap="square" anchor="ctr" anchorCtr="0">
            <a:noAutofit/>
          </a:bodyPr>
          <a:lstStyle>
            <a:lvl1pPr algn="ctr">
              <a:defRPr sz="1000">
                <a:solidFill>
                  <a:schemeClr val="tx1"/>
                </a:solidFill>
              </a:defRPr>
            </a:lvl1pPr>
          </a:lstStyle>
          <a:p>
            <a:endParaRPr lang="en-US"/>
          </a:p>
        </p:txBody>
      </p:sp>
      <p:sp>
        <p:nvSpPr>
          <p:cNvPr id="10" name="Text Placeholder 8">
            <a:extLst>
              <a:ext uri="{FF2B5EF4-FFF2-40B4-BE49-F238E27FC236}">
                <a16:creationId xmlns:a16="http://schemas.microsoft.com/office/drawing/2014/main" id="{D1191502-C042-3C1A-09E2-AF12895C6029}"/>
              </a:ext>
            </a:extLst>
          </p:cNvPr>
          <p:cNvSpPr>
            <a:spLocks noGrp="1"/>
          </p:cNvSpPr>
          <p:nvPr>
            <p:ph type="body" sz="quarter" idx="28" hasCustomPrompt="1"/>
          </p:nvPr>
        </p:nvSpPr>
        <p:spPr>
          <a:xfrm>
            <a:off x="430395" y="4071533"/>
            <a:ext cx="2127012" cy="1500592"/>
          </a:xfrm>
          <a:custGeom>
            <a:avLst/>
            <a:gdLst>
              <a:gd name="connsiteX0" fmla="*/ 0 w 2127012"/>
              <a:gd name="connsiteY0" fmla="*/ 0 h 968735"/>
              <a:gd name="connsiteX1" fmla="*/ 2127012 w 2127012"/>
              <a:gd name="connsiteY1" fmla="*/ 0 h 968735"/>
              <a:gd name="connsiteX2" fmla="*/ 2127012 w 2127012"/>
              <a:gd name="connsiteY2" fmla="*/ 809805 h 968735"/>
              <a:gd name="connsiteX3" fmla="*/ 1968082 w 2127012"/>
              <a:gd name="connsiteY3" fmla="*/ 968735 h 968735"/>
              <a:gd name="connsiteX4" fmla="*/ 158930 w 2127012"/>
              <a:gd name="connsiteY4" fmla="*/ 968735 h 968735"/>
              <a:gd name="connsiteX5" fmla="*/ 0 w 2127012"/>
              <a:gd name="connsiteY5" fmla="*/ 809805 h 96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7012" h="968735">
                <a:moveTo>
                  <a:pt x="0" y="0"/>
                </a:moveTo>
                <a:lnTo>
                  <a:pt x="2127012" y="0"/>
                </a:lnTo>
                <a:lnTo>
                  <a:pt x="2127012" y="809805"/>
                </a:lnTo>
                <a:cubicBezTo>
                  <a:pt x="2127012" y="897580"/>
                  <a:pt x="2055857" y="968735"/>
                  <a:pt x="1968082" y="968735"/>
                </a:cubicBezTo>
                <a:lnTo>
                  <a:pt x="158930" y="968735"/>
                </a:lnTo>
                <a:cubicBezTo>
                  <a:pt x="71155" y="968735"/>
                  <a:pt x="0" y="897580"/>
                  <a:pt x="0" y="809805"/>
                </a:cubicBezTo>
                <a:close/>
              </a:path>
            </a:pathLst>
          </a:custGeom>
          <a:solidFill>
            <a:schemeClr val="bg1">
              <a:alpha val="65000"/>
            </a:schemeClr>
          </a:solidFill>
          <a:ln w="15875">
            <a:solidFill>
              <a:schemeClr val="bg1"/>
            </a:solidFill>
          </a:ln>
        </p:spPr>
        <p:txBody>
          <a:bodyPr wrap="square" lIns="137160" tIns="164592" rIns="91440">
            <a:noAutofit/>
          </a:bodyPr>
          <a:lstStyle>
            <a:lvl1pPr>
              <a:lnSpc>
                <a:spcPct val="110000"/>
              </a:lnSpc>
              <a:spcAft>
                <a:spcPts val="0"/>
              </a:spcAft>
              <a:defRPr sz="1000" b="0">
                <a:solidFill>
                  <a:schemeClr val="tx1"/>
                </a:solidFill>
                <a:latin typeface="Sora-SIA SemiBold" pitchFamily="2" charset="0"/>
                <a:cs typeface="Sora-SIA SemiBold" pitchFamily="2" charset="0"/>
              </a:defRPr>
            </a:lvl1pPr>
            <a:lvl2pPr marL="0" indent="0">
              <a:lnSpc>
                <a:spcPct val="110000"/>
              </a:lnSpc>
              <a:spcBef>
                <a:spcPts val="0"/>
              </a:spcBef>
              <a:spcAft>
                <a:spcPts val="0"/>
              </a:spcAft>
              <a:buFontTx/>
              <a:buNone/>
              <a:defRPr sz="900" b="0">
                <a:solidFill>
                  <a:schemeClr val="tx1"/>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14" name="Picture Placeholder 7">
            <a:extLst>
              <a:ext uri="{FF2B5EF4-FFF2-40B4-BE49-F238E27FC236}">
                <a16:creationId xmlns:a16="http://schemas.microsoft.com/office/drawing/2014/main" id="{337F67B0-8EA3-D7CB-6FDC-BCA79A84FA3C}"/>
              </a:ext>
            </a:extLst>
          </p:cNvPr>
          <p:cNvSpPr>
            <a:spLocks noGrp="1"/>
          </p:cNvSpPr>
          <p:nvPr>
            <p:ph type="pic" sz="quarter" idx="33"/>
          </p:nvPr>
        </p:nvSpPr>
        <p:spPr>
          <a:xfrm>
            <a:off x="6213475" y="2095501"/>
            <a:ext cx="2130552" cy="1976033"/>
          </a:xfrm>
          <a:custGeom>
            <a:avLst/>
            <a:gdLst>
              <a:gd name="connsiteX0" fmla="*/ 153637 w 2096865"/>
              <a:gd name="connsiteY0" fmla="*/ 0 h 1976033"/>
              <a:gd name="connsiteX1" fmla="*/ 1943228 w 2096865"/>
              <a:gd name="connsiteY1" fmla="*/ 0 h 1976033"/>
              <a:gd name="connsiteX2" fmla="*/ 2096865 w 2096865"/>
              <a:gd name="connsiteY2" fmla="*/ 153637 h 1976033"/>
              <a:gd name="connsiteX3" fmla="*/ 2096865 w 2096865"/>
              <a:gd name="connsiteY3" fmla="*/ 1976033 h 1976033"/>
              <a:gd name="connsiteX4" fmla="*/ 0 w 2096865"/>
              <a:gd name="connsiteY4" fmla="*/ 1976033 h 1976033"/>
              <a:gd name="connsiteX5" fmla="*/ 0 w 2096865"/>
              <a:gd name="connsiteY5" fmla="*/ 153637 h 1976033"/>
              <a:gd name="connsiteX6" fmla="*/ 153637 w 2096865"/>
              <a:gd name="connsiteY6" fmla="*/ 0 h 197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6865" h="1976033">
                <a:moveTo>
                  <a:pt x="153637" y="0"/>
                </a:moveTo>
                <a:lnTo>
                  <a:pt x="1943228" y="0"/>
                </a:lnTo>
                <a:cubicBezTo>
                  <a:pt x="2028079" y="0"/>
                  <a:pt x="2096865" y="68786"/>
                  <a:pt x="2096865" y="153637"/>
                </a:cubicBezTo>
                <a:lnTo>
                  <a:pt x="2096865" y="1976033"/>
                </a:lnTo>
                <a:lnTo>
                  <a:pt x="0" y="1976033"/>
                </a:lnTo>
                <a:lnTo>
                  <a:pt x="0" y="153637"/>
                </a:lnTo>
                <a:cubicBezTo>
                  <a:pt x="0" y="68786"/>
                  <a:pt x="68786" y="0"/>
                  <a:pt x="153637" y="0"/>
                </a:cubicBezTo>
                <a:close/>
              </a:path>
            </a:pathLst>
          </a:custGeom>
          <a:solidFill>
            <a:schemeClr val="bg2"/>
          </a:solidFill>
          <a:ln w="15875">
            <a:solidFill>
              <a:schemeClr val="bg1"/>
            </a:solidFill>
          </a:ln>
        </p:spPr>
        <p:txBody>
          <a:bodyPr wrap="square" anchor="ctr" anchorCtr="0">
            <a:noAutofit/>
          </a:bodyPr>
          <a:lstStyle>
            <a:lvl1pPr algn="ctr">
              <a:defRPr sz="1000">
                <a:solidFill>
                  <a:schemeClr val="tx1"/>
                </a:solidFill>
              </a:defRPr>
            </a:lvl1pPr>
          </a:lstStyle>
          <a:p>
            <a:endParaRPr lang="en-US"/>
          </a:p>
        </p:txBody>
      </p:sp>
      <p:sp>
        <p:nvSpPr>
          <p:cNvPr id="16" name="Text Placeholder 8">
            <a:extLst>
              <a:ext uri="{FF2B5EF4-FFF2-40B4-BE49-F238E27FC236}">
                <a16:creationId xmlns:a16="http://schemas.microsoft.com/office/drawing/2014/main" id="{AB2BB312-A345-775A-34D6-648CCC46678D}"/>
              </a:ext>
            </a:extLst>
          </p:cNvPr>
          <p:cNvSpPr>
            <a:spLocks noGrp="1"/>
          </p:cNvSpPr>
          <p:nvPr>
            <p:ph type="body" sz="quarter" idx="34" hasCustomPrompt="1"/>
          </p:nvPr>
        </p:nvSpPr>
        <p:spPr>
          <a:xfrm>
            <a:off x="6215245" y="4071533"/>
            <a:ext cx="2127012" cy="1500592"/>
          </a:xfrm>
          <a:custGeom>
            <a:avLst/>
            <a:gdLst>
              <a:gd name="connsiteX0" fmla="*/ 0 w 2127012"/>
              <a:gd name="connsiteY0" fmla="*/ 0 h 968735"/>
              <a:gd name="connsiteX1" fmla="*/ 2127012 w 2127012"/>
              <a:gd name="connsiteY1" fmla="*/ 0 h 968735"/>
              <a:gd name="connsiteX2" fmla="*/ 2127012 w 2127012"/>
              <a:gd name="connsiteY2" fmla="*/ 809805 h 968735"/>
              <a:gd name="connsiteX3" fmla="*/ 1968082 w 2127012"/>
              <a:gd name="connsiteY3" fmla="*/ 968735 h 968735"/>
              <a:gd name="connsiteX4" fmla="*/ 158930 w 2127012"/>
              <a:gd name="connsiteY4" fmla="*/ 968735 h 968735"/>
              <a:gd name="connsiteX5" fmla="*/ 0 w 2127012"/>
              <a:gd name="connsiteY5" fmla="*/ 809805 h 96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7012" h="968735">
                <a:moveTo>
                  <a:pt x="0" y="0"/>
                </a:moveTo>
                <a:lnTo>
                  <a:pt x="2127012" y="0"/>
                </a:lnTo>
                <a:lnTo>
                  <a:pt x="2127012" y="809805"/>
                </a:lnTo>
                <a:cubicBezTo>
                  <a:pt x="2127012" y="897580"/>
                  <a:pt x="2055857" y="968735"/>
                  <a:pt x="1968082" y="968735"/>
                </a:cubicBezTo>
                <a:lnTo>
                  <a:pt x="158930" y="968735"/>
                </a:lnTo>
                <a:cubicBezTo>
                  <a:pt x="71155" y="968735"/>
                  <a:pt x="0" y="897580"/>
                  <a:pt x="0" y="809805"/>
                </a:cubicBezTo>
                <a:close/>
              </a:path>
            </a:pathLst>
          </a:custGeom>
          <a:solidFill>
            <a:schemeClr val="bg1">
              <a:alpha val="65000"/>
            </a:schemeClr>
          </a:solidFill>
          <a:ln w="15875">
            <a:solidFill>
              <a:schemeClr val="bg1"/>
            </a:solidFill>
          </a:ln>
        </p:spPr>
        <p:txBody>
          <a:bodyPr wrap="square" lIns="137160" tIns="164592" rIns="91440">
            <a:noAutofit/>
          </a:bodyPr>
          <a:lstStyle>
            <a:lvl1pPr>
              <a:lnSpc>
                <a:spcPct val="110000"/>
              </a:lnSpc>
              <a:spcAft>
                <a:spcPts val="0"/>
              </a:spcAft>
              <a:defRPr sz="1000" b="1">
                <a:solidFill>
                  <a:schemeClr val="tx1"/>
                </a:solidFill>
              </a:defRPr>
            </a:lvl1pPr>
            <a:lvl2pPr marL="0" indent="0">
              <a:lnSpc>
                <a:spcPct val="110000"/>
              </a:lnSpc>
              <a:spcBef>
                <a:spcPts val="0"/>
              </a:spcBef>
              <a:spcAft>
                <a:spcPts val="0"/>
              </a:spcAft>
              <a:buFontTx/>
              <a:buNone/>
              <a:defRPr sz="900" b="0">
                <a:solidFill>
                  <a:schemeClr val="tx1"/>
                </a:solidFill>
                <a:latin typeface="+mn-lt"/>
              </a:defRPr>
            </a:lvl2pPr>
          </a:lstStyle>
          <a:p>
            <a:pPr lvl="0"/>
            <a:r>
              <a:rPr lang="en-US" dirty="0"/>
              <a:t>Name</a:t>
            </a:r>
          </a:p>
          <a:p>
            <a:pPr lvl="1"/>
            <a:r>
              <a:rPr lang="en-US" dirty="0"/>
              <a:t>Title </a:t>
            </a:r>
            <a:r>
              <a:rPr lang="en-US" spc="-100" dirty="0">
                <a:sym typeface="Wingdings 3" panose="05040102010807070707" pitchFamily="18" charset="2"/>
              </a:rPr>
              <a:t></a:t>
            </a:r>
            <a:endParaRPr lang="en-US" dirty="0"/>
          </a:p>
        </p:txBody>
      </p:sp>
      <p:sp>
        <p:nvSpPr>
          <p:cNvPr id="7" name="Text Placeholder 2">
            <a:extLst>
              <a:ext uri="{FF2B5EF4-FFF2-40B4-BE49-F238E27FC236}">
                <a16:creationId xmlns:a16="http://schemas.microsoft.com/office/drawing/2014/main" id="{2DEEDEBA-82EB-8823-01E4-DE740B9A540B}"/>
              </a:ext>
            </a:extLst>
          </p:cNvPr>
          <p:cNvSpPr>
            <a:spLocks noGrp="1"/>
          </p:cNvSpPr>
          <p:nvPr>
            <p:ph type="body" sz="quarter" idx="31" hasCustomPrompt="1"/>
          </p:nvPr>
        </p:nvSpPr>
        <p:spPr>
          <a:xfrm>
            <a:off x="551225" y="5130535"/>
            <a:ext cx="1849112" cy="156518"/>
          </a:xfrm>
        </p:spPr>
        <p:txBody>
          <a:bodyPr wrap="square" anchor="t" anchorCtr="0">
            <a:spAutoFit/>
          </a:bodyPr>
          <a:lstStyle>
            <a:lvl1pPr marL="190510" indent="-190510">
              <a:buSzPct val="100000"/>
              <a:buFontTx/>
              <a:buBlip>
                <a:blip r:embed="rId5">
                  <a:extLst>
                    <a:ext uri="{96DAC541-7B7A-43D3-8B79-37D633B846F1}">
                      <asvg:svgBlip xmlns:asvg="http://schemas.microsoft.com/office/drawing/2016/SVG/main" r:embed="rId6"/>
                    </a:ext>
                  </a:extLst>
                </a:blip>
              </a:buBlip>
              <a:defRPr sz="900" b="0"/>
            </a:lvl1pPr>
          </a:lstStyle>
          <a:p>
            <a:pPr lvl="0"/>
            <a:r>
              <a:rPr lang="en-US" dirty="0"/>
              <a:t>email</a:t>
            </a:r>
          </a:p>
        </p:txBody>
      </p:sp>
      <p:sp>
        <p:nvSpPr>
          <p:cNvPr id="8" name="Text Placeholder 2">
            <a:extLst>
              <a:ext uri="{FF2B5EF4-FFF2-40B4-BE49-F238E27FC236}">
                <a16:creationId xmlns:a16="http://schemas.microsoft.com/office/drawing/2014/main" id="{EA21A64A-E1B2-EACF-3CD3-B2C4FFEA66F6}"/>
              </a:ext>
            </a:extLst>
          </p:cNvPr>
          <p:cNvSpPr>
            <a:spLocks noGrp="1"/>
          </p:cNvSpPr>
          <p:nvPr>
            <p:ph type="body" sz="quarter" idx="36" hasCustomPrompt="1"/>
          </p:nvPr>
        </p:nvSpPr>
        <p:spPr>
          <a:xfrm>
            <a:off x="551225" y="4969807"/>
            <a:ext cx="1849112" cy="142289"/>
          </a:xfrm>
        </p:spPr>
        <p:txBody>
          <a:bodyPr wrap="square" anchor="t" anchorCtr="0">
            <a:spAutoFit/>
          </a:bodyPr>
          <a:lstStyle>
            <a:lvl1pPr marL="190510" indent="-190510">
              <a:buSzPct val="100000"/>
              <a:buFontTx/>
              <a:buBlip>
                <a:blip r:embed="rId7">
                  <a:extLst>
                    <a:ext uri="{96DAC541-7B7A-43D3-8B79-37D633B846F1}">
                      <asvg:svgBlip xmlns:asvg="http://schemas.microsoft.com/office/drawing/2016/SVG/main" r:embed="rId8"/>
                    </a:ext>
                  </a:extLst>
                </a:blip>
              </a:buBlip>
              <a:defRPr sz="900" b="0"/>
            </a:lvl1pPr>
          </a:lstStyle>
          <a:p>
            <a:pPr lvl="0"/>
            <a:r>
              <a:rPr lang="en-US" dirty="0"/>
              <a:t>phone</a:t>
            </a:r>
          </a:p>
        </p:txBody>
      </p:sp>
      <p:sp>
        <p:nvSpPr>
          <p:cNvPr id="23" name="Text Placeholder 2">
            <a:extLst>
              <a:ext uri="{FF2B5EF4-FFF2-40B4-BE49-F238E27FC236}">
                <a16:creationId xmlns:a16="http://schemas.microsoft.com/office/drawing/2014/main" id="{76F6B9DC-9D10-F696-3B99-5E4EBF694028}"/>
              </a:ext>
            </a:extLst>
          </p:cNvPr>
          <p:cNvSpPr>
            <a:spLocks noGrp="1"/>
          </p:cNvSpPr>
          <p:nvPr>
            <p:ph type="body" sz="quarter" idx="37" hasCustomPrompt="1"/>
          </p:nvPr>
        </p:nvSpPr>
        <p:spPr>
          <a:xfrm>
            <a:off x="6346789" y="5124697"/>
            <a:ext cx="1849112" cy="156518"/>
          </a:xfrm>
        </p:spPr>
        <p:txBody>
          <a:bodyPr wrap="square" anchor="t" anchorCtr="0">
            <a:spAutoFit/>
          </a:bodyPr>
          <a:lstStyle>
            <a:lvl1pPr marL="190510" indent="-190510">
              <a:buSzPct val="100000"/>
              <a:buFontTx/>
              <a:buBlip>
                <a:blip r:embed="rId5">
                  <a:extLst>
                    <a:ext uri="{96DAC541-7B7A-43D3-8B79-37D633B846F1}">
                      <asvg:svgBlip xmlns:asvg="http://schemas.microsoft.com/office/drawing/2016/SVG/main" r:embed="rId6"/>
                    </a:ext>
                  </a:extLst>
                </a:blip>
              </a:buBlip>
              <a:defRPr sz="900" b="0"/>
            </a:lvl1pPr>
          </a:lstStyle>
          <a:p>
            <a:pPr lvl="0"/>
            <a:r>
              <a:rPr lang="en-US" dirty="0"/>
              <a:t>email</a:t>
            </a:r>
          </a:p>
        </p:txBody>
      </p:sp>
      <p:sp>
        <p:nvSpPr>
          <p:cNvPr id="24" name="Text Placeholder 2">
            <a:extLst>
              <a:ext uri="{FF2B5EF4-FFF2-40B4-BE49-F238E27FC236}">
                <a16:creationId xmlns:a16="http://schemas.microsoft.com/office/drawing/2014/main" id="{E7979788-DA7B-E5DF-5EE8-D5E98F011612}"/>
              </a:ext>
            </a:extLst>
          </p:cNvPr>
          <p:cNvSpPr>
            <a:spLocks noGrp="1"/>
          </p:cNvSpPr>
          <p:nvPr>
            <p:ph type="body" sz="quarter" idx="38" hasCustomPrompt="1"/>
          </p:nvPr>
        </p:nvSpPr>
        <p:spPr>
          <a:xfrm>
            <a:off x="6346789" y="4970392"/>
            <a:ext cx="1849112" cy="156518"/>
          </a:xfrm>
        </p:spPr>
        <p:txBody>
          <a:bodyPr wrap="square" anchor="t" anchorCtr="0">
            <a:spAutoFit/>
          </a:bodyPr>
          <a:lstStyle>
            <a:lvl1pPr marL="190510" indent="-190510">
              <a:buSzPct val="100000"/>
              <a:buFontTx/>
              <a:buBlip>
                <a:blip r:embed="rId7">
                  <a:extLst>
                    <a:ext uri="{96DAC541-7B7A-43D3-8B79-37D633B846F1}">
                      <asvg:svgBlip xmlns:asvg="http://schemas.microsoft.com/office/drawing/2016/SVG/main" r:embed="rId8"/>
                    </a:ext>
                  </a:extLst>
                </a:blip>
              </a:buBlip>
              <a:defRPr sz="900" b="0"/>
            </a:lvl1pPr>
          </a:lstStyle>
          <a:p>
            <a:pPr lvl="0"/>
            <a:r>
              <a:rPr lang="en-US" dirty="0"/>
              <a:t>phone</a:t>
            </a:r>
          </a:p>
        </p:txBody>
      </p:sp>
    </p:spTree>
    <p:extLst>
      <p:ext uri="{BB962C8B-B14F-4D97-AF65-F5344CB8AC3E}">
        <p14:creationId xmlns:p14="http://schemas.microsoft.com/office/powerpoint/2010/main" val="145855446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V_Detaile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939A13-C3E2-DDD5-3266-9807C991DB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6FB29D-25B0-2A79-EFC5-4284AFD9B325}"/>
              </a:ext>
            </a:extLst>
          </p:cNvPr>
          <p:cNvSpPr>
            <a:spLocks noGrp="1"/>
          </p:cNvSpPr>
          <p:nvPr>
            <p:ph type="sldNum" sz="quarter" idx="12"/>
          </p:nvPr>
        </p:nvSpPr>
        <p:spPr/>
        <p:txBody>
          <a:bodyPr/>
          <a:lstStyle/>
          <a:p>
            <a:fld id="{AEAD572E-2F50-43BC-A5A3-42ECFACCA1CC}" type="slidenum">
              <a:rPr lang="en-US" smtClean="0"/>
              <a:pPr/>
              <a:t>‹N°›</a:t>
            </a:fld>
            <a:endParaRPr lang="en-US"/>
          </a:p>
        </p:txBody>
      </p:sp>
      <p:sp>
        <p:nvSpPr>
          <p:cNvPr id="3" name="Picture Placeholder 11">
            <a:extLst>
              <a:ext uri="{FF2B5EF4-FFF2-40B4-BE49-F238E27FC236}">
                <a16:creationId xmlns:a16="http://schemas.microsoft.com/office/drawing/2014/main" id="{582709DA-23C7-4FCA-AE39-B324823FFB31}"/>
              </a:ext>
            </a:extLst>
          </p:cNvPr>
          <p:cNvSpPr>
            <a:spLocks noGrp="1"/>
          </p:cNvSpPr>
          <p:nvPr>
            <p:ph type="pic" sz="quarter" idx="54"/>
          </p:nvPr>
        </p:nvSpPr>
        <p:spPr>
          <a:xfrm>
            <a:off x="401585" y="801376"/>
            <a:ext cx="1123859" cy="1041870"/>
          </a:xfrm>
          <a:custGeom>
            <a:avLst/>
            <a:gdLst>
              <a:gd name="connsiteX0" fmla="*/ 137917 w 860932"/>
              <a:gd name="connsiteY0" fmla="*/ 0 h 827483"/>
              <a:gd name="connsiteX1" fmla="*/ 860932 w 860932"/>
              <a:gd name="connsiteY1" fmla="*/ 0 h 827483"/>
              <a:gd name="connsiteX2" fmla="*/ 860932 w 860932"/>
              <a:gd name="connsiteY2" fmla="*/ 827483 h 827483"/>
              <a:gd name="connsiteX3" fmla="*/ 137917 w 860932"/>
              <a:gd name="connsiteY3" fmla="*/ 827483 h 827483"/>
              <a:gd name="connsiteX4" fmla="*/ 0 w 860932"/>
              <a:gd name="connsiteY4" fmla="*/ 689566 h 827483"/>
              <a:gd name="connsiteX5" fmla="*/ 0 w 860932"/>
              <a:gd name="connsiteY5" fmla="*/ 137917 h 827483"/>
              <a:gd name="connsiteX6" fmla="*/ 137917 w 860932"/>
              <a:gd name="connsiteY6" fmla="*/ 0 h 82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932" h="827483">
                <a:moveTo>
                  <a:pt x="137917" y="0"/>
                </a:moveTo>
                <a:lnTo>
                  <a:pt x="860932" y="0"/>
                </a:lnTo>
                <a:lnTo>
                  <a:pt x="860932" y="827483"/>
                </a:lnTo>
                <a:lnTo>
                  <a:pt x="137917" y="827483"/>
                </a:lnTo>
                <a:cubicBezTo>
                  <a:pt x="61748" y="827483"/>
                  <a:pt x="0" y="765735"/>
                  <a:pt x="0" y="689566"/>
                </a:cubicBezTo>
                <a:lnTo>
                  <a:pt x="0" y="137917"/>
                </a:lnTo>
                <a:cubicBezTo>
                  <a:pt x="0" y="61748"/>
                  <a:pt x="61748" y="0"/>
                  <a:pt x="137917" y="0"/>
                </a:cubicBezTo>
                <a:close/>
              </a:path>
            </a:pathLst>
          </a:custGeom>
          <a:solidFill>
            <a:schemeClr val="bg2"/>
          </a:solidFill>
          <a:ln w="15875">
            <a:solidFill>
              <a:schemeClr val="bg1"/>
            </a:solidFill>
          </a:ln>
        </p:spPr>
        <p:txBody>
          <a:bodyPr wrap="square" anchor="ctr" anchorCtr="0">
            <a:noAutofit/>
          </a:bodyPr>
          <a:lstStyle>
            <a:lvl1pPr algn="ctr">
              <a:defRPr sz="1000"/>
            </a:lvl1pPr>
          </a:lstStyle>
          <a:p>
            <a:endParaRPr lang="en-US"/>
          </a:p>
        </p:txBody>
      </p:sp>
      <p:sp>
        <p:nvSpPr>
          <p:cNvPr id="10" name="Picture Placeholder 28">
            <a:extLst>
              <a:ext uri="{FF2B5EF4-FFF2-40B4-BE49-F238E27FC236}">
                <a16:creationId xmlns:a16="http://schemas.microsoft.com/office/drawing/2014/main" id="{80CD643C-692C-BE1F-D9F6-98BB53739B72}"/>
              </a:ext>
            </a:extLst>
          </p:cNvPr>
          <p:cNvSpPr>
            <a:spLocks noGrp="1"/>
          </p:cNvSpPr>
          <p:nvPr>
            <p:ph type="pic" sz="quarter" idx="43"/>
          </p:nvPr>
        </p:nvSpPr>
        <p:spPr>
          <a:xfrm>
            <a:off x="406401" y="802597"/>
            <a:ext cx="1125337" cy="1033630"/>
          </a:xfrm>
          <a:custGeom>
            <a:avLst/>
            <a:gdLst>
              <a:gd name="connsiteX0" fmla="*/ 150484 w 1115052"/>
              <a:gd name="connsiteY0" fmla="*/ 0 h 1208704"/>
              <a:gd name="connsiteX1" fmla="*/ 1115052 w 1115052"/>
              <a:gd name="connsiteY1" fmla="*/ 0 h 1208704"/>
              <a:gd name="connsiteX2" fmla="*/ 1115052 w 1115052"/>
              <a:gd name="connsiteY2" fmla="*/ 1208704 h 1208704"/>
              <a:gd name="connsiteX3" fmla="*/ 150484 w 1115052"/>
              <a:gd name="connsiteY3" fmla="*/ 1208704 h 1208704"/>
              <a:gd name="connsiteX4" fmla="*/ 0 w 1115052"/>
              <a:gd name="connsiteY4" fmla="*/ 1058220 h 1208704"/>
              <a:gd name="connsiteX5" fmla="*/ 0 w 1115052"/>
              <a:gd name="connsiteY5" fmla="*/ 150484 h 1208704"/>
              <a:gd name="connsiteX6" fmla="*/ 150484 w 1115052"/>
              <a:gd name="connsiteY6" fmla="*/ 0 h 120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5052" h="1208704">
                <a:moveTo>
                  <a:pt x="150484" y="0"/>
                </a:moveTo>
                <a:lnTo>
                  <a:pt x="1115052" y="0"/>
                </a:lnTo>
                <a:lnTo>
                  <a:pt x="1115052" y="1208704"/>
                </a:lnTo>
                <a:lnTo>
                  <a:pt x="150484" y="1208704"/>
                </a:lnTo>
                <a:cubicBezTo>
                  <a:pt x="67374" y="1208704"/>
                  <a:pt x="0" y="1141330"/>
                  <a:pt x="0" y="1058220"/>
                </a:cubicBezTo>
                <a:lnTo>
                  <a:pt x="0" y="150484"/>
                </a:lnTo>
                <a:cubicBezTo>
                  <a:pt x="0" y="67374"/>
                  <a:pt x="67374" y="0"/>
                  <a:pt x="150484" y="0"/>
                </a:cubicBezTo>
                <a:close/>
              </a:path>
            </a:pathLst>
          </a:custGeom>
          <a:solidFill>
            <a:schemeClr val="bg2"/>
          </a:solidFill>
          <a:ln w="15875">
            <a:solidFill>
              <a:schemeClr val="bg1"/>
            </a:solidFill>
          </a:ln>
        </p:spPr>
        <p:txBody>
          <a:bodyPr wrap="square" anchor="ctr" anchorCtr="0">
            <a:noAutofit/>
          </a:bodyPr>
          <a:lstStyle>
            <a:lvl1pPr algn="ctr">
              <a:defRPr sz="1000" b="1"/>
            </a:lvl1pPr>
          </a:lstStyle>
          <a:p>
            <a:endParaRPr lang="en-US"/>
          </a:p>
        </p:txBody>
      </p:sp>
      <p:sp>
        <p:nvSpPr>
          <p:cNvPr id="13" name="Text Placeholder 14">
            <a:extLst>
              <a:ext uri="{FF2B5EF4-FFF2-40B4-BE49-F238E27FC236}">
                <a16:creationId xmlns:a16="http://schemas.microsoft.com/office/drawing/2014/main" id="{5FE638C3-E37D-55BF-E5BA-4E0D896A7DCA}"/>
              </a:ext>
            </a:extLst>
          </p:cNvPr>
          <p:cNvSpPr>
            <a:spLocks noGrp="1"/>
          </p:cNvSpPr>
          <p:nvPr>
            <p:ph type="body" sz="quarter" idx="21" hasCustomPrompt="1"/>
          </p:nvPr>
        </p:nvSpPr>
        <p:spPr>
          <a:xfrm>
            <a:off x="548321" y="2115849"/>
            <a:ext cx="3379557" cy="4145344"/>
          </a:xfrm>
        </p:spPr>
        <p:txBody>
          <a:bodyPr/>
          <a:lstStyle>
            <a:lvl1pPr>
              <a:lnSpc>
                <a:spcPct val="120000"/>
              </a:lnSpc>
              <a:spcBef>
                <a:spcPts val="800"/>
              </a:spcBef>
              <a:spcAft>
                <a:spcPts val="200"/>
              </a:spcAft>
              <a:defRPr sz="1000">
                <a:solidFill>
                  <a:schemeClr val="tx1"/>
                </a:solidFill>
                <a:latin typeface="Sora-SIA SemiBold" pitchFamily="2" charset="0"/>
                <a:cs typeface="Sora-SIA SemiBold" pitchFamily="2" charset="0"/>
              </a:defRPr>
            </a:lvl1pPr>
            <a:lvl2pPr marL="115894" indent="-115894">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a:solidFill>
                  <a:schemeClr val="tx1"/>
                </a:solidFill>
                <a:latin typeface="+mn-lt"/>
              </a:defRPr>
            </a:lvl2pPr>
            <a:lvl3pPr marL="171459" indent="-171459">
              <a:buFontTx/>
              <a:buBlip>
                <a:blip r:embed="rId3">
                  <a:extLst>
                    <a:ext uri="{96DAC541-7B7A-43D3-8B79-37D633B846F1}">
                      <asvg:svgBlip xmlns:asvg="http://schemas.microsoft.com/office/drawing/2016/SVG/main" r:embed="rId4"/>
                    </a:ext>
                  </a:extLst>
                </a:blip>
              </a:buBlip>
              <a:defRPr/>
            </a:lvl3pPr>
          </a:lstStyle>
          <a:p>
            <a:pPr lvl="0"/>
            <a:r>
              <a:rPr lang="en-US" dirty="0"/>
              <a:t>Body text</a:t>
            </a:r>
          </a:p>
          <a:p>
            <a:pPr lvl="1"/>
            <a:r>
              <a:rPr lang="en-US" dirty="0"/>
              <a:t>First level bullet </a:t>
            </a:r>
            <a:r>
              <a:rPr lang="en-US" spc="-100" dirty="0">
                <a:sym typeface="Wingdings 3" panose="05040102010807070707" pitchFamily="18" charset="2"/>
              </a:rPr>
              <a:t></a:t>
            </a:r>
            <a:endParaRPr lang="en-US" dirty="0"/>
          </a:p>
        </p:txBody>
      </p:sp>
      <p:sp>
        <p:nvSpPr>
          <p:cNvPr id="17" name="Text Placeholder 14">
            <a:extLst>
              <a:ext uri="{FF2B5EF4-FFF2-40B4-BE49-F238E27FC236}">
                <a16:creationId xmlns:a16="http://schemas.microsoft.com/office/drawing/2014/main" id="{589EBE6E-EA16-0515-B2E0-9FF0D17F29B6}"/>
              </a:ext>
            </a:extLst>
          </p:cNvPr>
          <p:cNvSpPr>
            <a:spLocks noGrp="1"/>
          </p:cNvSpPr>
          <p:nvPr>
            <p:ph type="body" sz="quarter" idx="56" hasCustomPrompt="1"/>
          </p:nvPr>
        </p:nvSpPr>
        <p:spPr>
          <a:xfrm>
            <a:off x="4286250" y="795578"/>
            <a:ext cx="7476066" cy="1134341"/>
          </a:xfrm>
        </p:spPr>
        <p:txBody>
          <a:bodyPr/>
          <a:lstStyle>
            <a:lvl1pPr>
              <a:lnSpc>
                <a:spcPct val="120000"/>
              </a:lnSpc>
              <a:spcBef>
                <a:spcPts val="0"/>
              </a:spcBef>
              <a:spcAft>
                <a:spcPts val="400"/>
              </a:spcAft>
              <a:defRPr sz="800">
                <a:solidFill>
                  <a:schemeClr val="tx1"/>
                </a:solidFill>
                <a:latin typeface="+mn-lt"/>
                <a:cs typeface="Sora-SIA SemiBold" pitchFamily="2" charset="0"/>
              </a:defRPr>
            </a:lvl1pPr>
            <a:lvl2pPr marL="115894" indent="-115894">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a:solidFill>
                  <a:schemeClr val="tx1"/>
                </a:solidFill>
              </a:defRPr>
            </a:lvl2pPr>
            <a:lvl3pPr marL="171459" indent="-171459">
              <a:buFontTx/>
              <a:buBlip>
                <a:blip r:embed="rId3">
                  <a:extLst>
                    <a:ext uri="{96DAC541-7B7A-43D3-8B79-37D633B846F1}">
                      <asvg:svgBlip xmlns:asvg="http://schemas.microsoft.com/office/drawing/2016/SVG/main" r:embed="rId4"/>
                    </a:ext>
                  </a:extLst>
                </a:blip>
              </a:buBlip>
              <a:defRPr/>
            </a:lvl3pPr>
          </a:lstStyle>
          <a:p>
            <a:pPr lvl="0"/>
            <a:r>
              <a:rPr lang="en-US" dirty="0"/>
              <a:t>Body text</a:t>
            </a:r>
          </a:p>
          <a:p>
            <a:pPr lvl="1"/>
            <a:r>
              <a:rPr lang="en-US" dirty="0"/>
              <a:t>First level bullet </a:t>
            </a:r>
            <a:r>
              <a:rPr lang="en-US" spc="-100" dirty="0">
                <a:sym typeface="Wingdings 3" panose="05040102010807070707" pitchFamily="18" charset="2"/>
              </a:rPr>
              <a:t></a:t>
            </a:r>
            <a:endParaRPr lang="en-US" dirty="0"/>
          </a:p>
        </p:txBody>
      </p:sp>
      <p:sp>
        <p:nvSpPr>
          <p:cNvPr id="20" name="Text Placeholder 14">
            <a:extLst>
              <a:ext uri="{FF2B5EF4-FFF2-40B4-BE49-F238E27FC236}">
                <a16:creationId xmlns:a16="http://schemas.microsoft.com/office/drawing/2014/main" id="{CD2F7034-1388-DC4E-61AB-B734ABD9716C}"/>
              </a:ext>
            </a:extLst>
          </p:cNvPr>
          <p:cNvSpPr>
            <a:spLocks noGrp="1"/>
          </p:cNvSpPr>
          <p:nvPr>
            <p:ph type="body" sz="quarter" idx="57" hasCustomPrompt="1"/>
          </p:nvPr>
        </p:nvSpPr>
        <p:spPr>
          <a:xfrm>
            <a:off x="4260814" y="2014499"/>
            <a:ext cx="2207881" cy="4467083"/>
          </a:xfrm>
        </p:spPr>
        <p:txBody>
          <a:bodyPr/>
          <a:lstStyle>
            <a:lvl1pPr>
              <a:lnSpc>
                <a:spcPct val="120000"/>
              </a:lnSpc>
              <a:spcBef>
                <a:spcPts val="800"/>
              </a:spcBef>
              <a:spcAft>
                <a:spcPts val="400"/>
              </a:spcAft>
              <a:defRPr sz="1000">
                <a:solidFill>
                  <a:schemeClr val="tx1"/>
                </a:solidFill>
                <a:latin typeface="Sora-SIA SemiBold" pitchFamily="2" charset="0"/>
                <a:cs typeface="Sora-SIA SemiBold" pitchFamily="2" charset="0"/>
              </a:defRPr>
            </a:lvl1pPr>
            <a:lvl2pPr marL="115894" indent="-115894">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a:solidFill>
                  <a:schemeClr val="tx1"/>
                </a:solidFill>
                <a:latin typeface="+mn-lt"/>
              </a:defRPr>
            </a:lvl2pPr>
            <a:lvl3pPr marL="171459" indent="-171459">
              <a:buFontTx/>
              <a:buBlip>
                <a:blip r:embed="rId3">
                  <a:extLst>
                    <a:ext uri="{96DAC541-7B7A-43D3-8B79-37D633B846F1}">
                      <asvg:svgBlip xmlns:asvg="http://schemas.microsoft.com/office/drawing/2016/SVG/main" r:embed="rId4"/>
                    </a:ext>
                  </a:extLst>
                </a:blip>
              </a:buBlip>
              <a:defRPr/>
            </a:lvl3pPr>
          </a:lstStyle>
          <a:p>
            <a:pPr lvl="0"/>
            <a:r>
              <a:rPr lang="en-US" dirty="0"/>
              <a:t>Body text</a:t>
            </a:r>
          </a:p>
          <a:p>
            <a:pPr lvl="1"/>
            <a:r>
              <a:rPr lang="en-US" dirty="0"/>
              <a:t>First level bullet </a:t>
            </a:r>
            <a:r>
              <a:rPr lang="en-US" spc="-100" dirty="0">
                <a:sym typeface="Wingdings 3" panose="05040102010807070707" pitchFamily="18" charset="2"/>
              </a:rPr>
              <a:t></a:t>
            </a:r>
            <a:endParaRPr lang="en-US" dirty="0"/>
          </a:p>
        </p:txBody>
      </p:sp>
      <p:sp>
        <p:nvSpPr>
          <p:cNvPr id="21" name="Text Placeholder 14">
            <a:extLst>
              <a:ext uri="{FF2B5EF4-FFF2-40B4-BE49-F238E27FC236}">
                <a16:creationId xmlns:a16="http://schemas.microsoft.com/office/drawing/2014/main" id="{981BB848-8C84-07F2-8842-9F8CDE160E73}"/>
              </a:ext>
            </a:extLst>
          </p:cNvPr>
          <p:cNvSpPr>
            <a:spLocks noGrp="1"/>
          </p:cNvSpPr>
          <p:nvPr>
            <p:ph type="body" sz="quarter" idx="58" hasCustomPrompt="1"/>
          </p:nvPr>
        </p:nvSpPr>
        <p:spPr>
          <a:xfrm>
            <a:off x="6852336" y="2019301"/>
            <a:ext cx="2207881" cy="4467083"/>
          </a:xfrm>
        </p:spPr>
        <p:txBody>
          <a:bodyPr/>
          <a:lstStyle>
            <a:lvl1pPr>
              <a:lnSpc>
                <a:spcPct val="120000"/>
              </a:lnSpc>
              <a:spcBef>
                <a:spcPts val="800"/>
              </a:spcBef>
              <a:spcAft>
                <a:spcPts val="400"/>
              </a:spcAft>
              <a:defRPr sz="1000">
                <a:solidFill>
                  <a:schemeClr val="tx1"/>
                </a:solidFill>
                <a:latin typeface="Sora-SIA SemiBold" pitchFamily="2" charset="0"/>
                <a:cs typeface="Sora-SIA SemiBold" pitchFamily="2" charset="0"/>
              </a:defRPr>
            </a:lvl1pPr>
            <a:lvl2pPr marL="115894" indent="-115894">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a:solidFill>
                  <a:schemeClr val="tx1"/>
                </a:solidFill>
                <a:latin typeface="+mn-lt"/>
              </a:defRPr>
            </a:lvl2pPr>
            <a:lvl3pPr marL="171459" indent="-171459">
              <a:buFontTx/>
              <a:buBlip>
                <a:blip r:embed="rId3">
                  <a:extLst>
                    <a:ext uri="{96DAC541-7B7A-43D3-8B79-37D633B846F1}">
                      <asvg:svgBlip xmlns:asvg="http://schemas.microsoft.com/office/drawing/2016/SVG/main" r:embed="rId4"/>
                    </a:ext>
                  </a:extLst>
                </a:blip>
              </a:buBlip>
              <a:defRPr/>
            </a:lvl3pPr>
          </a:lstStyle>
          <a:p>
            <a:pPr lvl="0"/>
            <a:r>
              <a:rPr lang="en-US" dirty="0"/>
              <a:t>Body text</a:t>
            </a:r>
          </a:p>
          <a:p>
            <a:pPr lvl="1"/>
            <a:r>
              <a:rPr lang="en-US" dirty="0"/>
              <a:t>First level bullet </a:t>
            </a:r>
            <a:r>
              <a:rPr lang="en-US" spc="-100" dirty="0">
                <a:sym typeface="Wingdings 3" panose="05040102010807070707" pitchFamily="18" charset="2"/>
              </a:rPr>
              <a:t></a:t>
            </a:r>
            <a:endParaRPr lang="en-US" dirty="0"/>
          </a:p>
        </p:txBody>
      </p:sp>
      <p:sp>
        <p:nvSpPr>
          <p:cNvPr id="22" name="Text Placeholder 14">
            <a:extLst>
              <a:ext uri="{FF2B5EF4-FFF2-40B4-BE49-F238E27FC236}">
                <a16:creationId xmlns:a16="http://schemas.microsoft.com/office/drawing/2014/main" id="{0AEDF8CF-3629-7E28-A478-4C41BA50E560}"/>
              </a:ext>
            </a:extLst>
          </p:cNvPr>
          <p:cNvSpPr>
            <a:spLocks noGrp="1"/>
          </p:cNvSpPr>
          <p:nvPr>
            <p:ph type="body" sz="quarter" idx="59" hasCustomPrompt="1"/>
          </p:nvPr>
        </p:nvSpPr>
        <p:spPr>
          <a:xfrm>
            <a:off x="9435799" y="2009917"/>
            <a:ext cx="2207881" cy="4467083"/>
          </a:xfrm>
        </p:spPr>
        <p:txBody>
          <a:bodyPr/>
          <a:lstStyle>
            <a:lvl1pPr>
              <a:lnSpc>
                <a:spcPct val="120000"/>
              </a:lnSpc>
              <a:spcBef>
                <a:spcPts val="800"/>
              </a:spcBef>
              <a:spcAft>
                <a:spcPts val="400"/>
              </a:spcAft>
              <a:defRPr sz="1000">
                <a:solidFill>
                  <a:schemeClr val="tx1"/>
                </a:solidFill>
                <a:latin typeface="Sora-SIA SemiBold" pitchFamily="2" charset="0"/>
                <a:cs typeface="Sora-SIA SemiBold" pitchFamily="2" charset="0"/>
              </a:defRPr>
            </a:lvl1pPr>
            <a:lvl2pPr marL="115894" indent="-115894">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a:solidFill>
                  <a:schemeClr val="tx1"/>
                </a:solidFill>
                <a:latin typeface="+mn-lt"/>
              </a:defRPr>
            </a:lvl2pPr>
            <a:lvl3pPr marL="171459" indent="-171459">
              <a:buFontTx/>
              <a:buBlip>
                <a:blip r:embed="rId3">
                  <a:extLst>
                    <a:ext uri="{96DAC541-7B7A-43D3-8B79-37D633B846F1}">
                      <asvg:svgBlip xmlns:asvg="http://schemas.microsoft.com/office/drawing/2016/SVG/main" r:embed="rId4"/>
                    </a:ext>
                  </a:extLst>
                </a:blip>
              </a:buBlip>
              <a:defRPr/>
            </a:lvl3pPr>
          </a:lstStyle>
          <a:p>
            <a:pPr lvl="0"/>
            <a:r>
              <a:rPr lang="en-US" dirty="0"/>
              <a:t>Body text</a:t>
            </a:r>
          </a:p>
          <a:p>
            <a:pPr lvl="1"/>
            <a:r>
              <a:rPr lang="en-US" dirty="0"/>
              <a:t>First level bullet </a:t>
            </a:r>
            <a:r>
              <a:rPr lang="en-US" spc="-100" dirty="0">
                <a:sym typeface="Wingdings 3" panose="05040102010807070707" pitchFamily="18" charset="2"/>
              </a:rPr>
              <a:t></a:t>
            </a:r>
            <a:endParaRPr lang="en-US" dirty="0"/>
          </a:p>
        </p:txBody>
      </p:sp>
      <p:sp>
        <p:nvSpPr>
          <p:cNvPr id="24" name="Rectangle: Top Corners Rounded 23">
            <a:extLst>
              <a:ext uri="{FF2B5EF4-FFF2-40B4-BE49-F238E27FC236}">
                <a16:creationId xmlns:a16="http://schemas.microsoft.com/office/drawing/2014/main" id="{B7DDA3E1-EC42-BCEA-809D-E346D1CA778C}"/>
              </a:ext>
            </a:extLst>
          </p:cNvPr>
          <p:cNvSpPr/>
          <p:nvPr userDrawn="1"/>
        </p:nvSpPr>
        <p:spPr>
          <a:xfrm rot="5400000">
            <a:off x="2279912" y="75032"/>
            <a:ext cx="1041869" cy="2494559"/>
          </a:xfrm>
          <a:prstGeom prst="round2SameRect">
            <a:avLst>
              <a:gd name="adj1" fmla="val 14171"/>
              <a:gd name="adj2" fmla="val 0"/>
            </a:avLst>
          </a:prstGeom>
          <a:solidFill>
            <a:schemeClr val="bg1">
              <a:alpha val="65000"/>
            </a:schemeClr>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Text Placeholder 25">
            <a:extLst>
              <a:ext uri="{FF2B5EF4-FFF2-40B4-BE49-F238E27FC236}">
                <a16:creationId xmlns:a16="http://schemas.microsoft.com/office/drawing/2014/main" id="{53F6794E-795E-DD0F-6B03-44497FAAD9DE}"/>
              </a:ext>
            </a:extLst>
          </p:cNvPr>
          <p:cNvSpPr>
            <a:spLocks noGrp="1"/>
          </p:cNvSpPr>
          <p:nvPr>
            <p:ph type="body" sz="quarter" idx="60"/>
          </p:nvPr>
        </p:nvSpPr>
        <p:spPr>
          <a:xfrm>
            <a:off x="1646767" y="976516"/>
            <a:ext cx="2339975" cy="855507"/>
          </a:xfrm>
        </p:spPr>
        <p:txBody>
          <a:bodyPr/>
          <a:lstStyle>
            <a:lvl1pPr>
              <a:lnSpc>
                <a:spcPct val="100000"/>
              </a:lnSpc>
              <a:spcAft>
                <a:spcPts val="300"/>
              </a:spcAft>
              <a:defRPr>
                <a:solidFill>
                  <a:schemeClr val="tx1"/>
                </a:solidFill>
                <a:latin typeface="Sora-SIA SemiBold" pitchFamily="2" charset="0"/>
                <a:cs typeface="Sora-SIA SemiBold" pitchFamily="2" charset="0"/>
              </a:defRPr>
            </a:lvl1pPr>
            <a:lvl2pPr>
              <a:lnSpc>
                <a:spcPct val="110000"/>
              </a:lnSpc>
              <a:spcBef>
                <a:spcPts val="0"/>
              </a:spcBef>
              <a:defRPr sz="933">
                <a:solidFill>
                  <a:schemeClr val="accent4"/>
                </a:solidFill>
              </a:defRPr>
            </a:lvl2pPr>
            <a:lvl3pPr>
              <a:lnSpc>
                <a:spcPct val="110000"/>
              </a:lnSpc>
              <a:spcAft>
                <a:spcPts val="0"/>
              </a:spcAft>
              <a:defRPr sz="933">
                <a:solidFill>
                  <a:schemeClr val="accent4"/>
                </a:solidFill>
              </a:defRPr>
            </a:lvl3pPr>
          </a:lstStyle>
          <a:p>
            <a:pPr lvl="0"/>
            <a:r>
              <a:rPr lang="en-US" dirty="0"/>
              <a:t>Click to edit Master text styles</a:t>
            </a:r>
          </a:p>
          <a:p>
            <a:pPr lvl="1"/>
            <a:r>
              <a:rPr lang="en-US" dirty="0"/>
              <a:t>Second level </a:t>
            </a:r>
            <a:r>
              <a:rPr lang="en-US" spc="-100" dirty="0">
                <a:sym typeface="Wingdings 3" panose="05040102010807070707" pitchFamily="18" charset="2"/>
              </a:rPr>
              <a:t></a:t>
            </a:r>
            <a:endParaRPr lang="en-US" dirty="0"/>
          </a:p>
          <a:p>
            <a:pPr lvl="2"/>
            <a:r>
              <a:rPr lang="en-US" dirty="0"/>
              <a:t>Third level </a:t>
            </a:r>
            <a:r>
              <a:rPr lang="en-US" spc="-100" dirty="0">
                <a:sym typeface="Wingdings 3" panose="05040102010807070707" pitchFamily="18" charset="2"/>
              </a:rPr>
              <a:t> </a:t>
            </a:r>
            <a:endParaRPr lang="en-US" dirty="0"/>
          </a:p>
        </p:txBody>
      </p:sp>
    </p:spTree>
    <p:extLst>
      <p:ext uri="{BB962C8B-B14F-4D97-AF65-F5344CB8AC3E}">
        <p14:creationId xmlns:p14="http://schemas.microsoft.com/office/powerpoint/2010/main" val="224455727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V_Detailed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939A13-C3E2-DDD5-3266-9807C991DB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6FB29D-25B0-2A79-EFC5-4284AFD9B325}"/>
              </a:ext>
            </a:extLst>
          </p:cNvPr>
          <p:cNvSpPr>
            <a:spLocks noGrp="1"/>
          </p:cNvSpPr>
          <p:nvPr>
            <p:ph type="sldNum" sz="quarter" idx="12"/>
          </p:nvPr>
        </p:nvSpPr>
        <p:spPr/>
        <p:txBody>
          <a:bodyPr/>
          <a:lstStyle/>
          <a:p>
            <a:fld id="{AEAD572E-2F50-43BC-A5A3-42ECFACCA1CC}" type="slidenum">
              <a:rPr lang="en-US" smtClean="0"/>
              <a:pPr/>
              <a:t>‹N°›</a:t>
            </a:fld>
            <a:endParaRPr lang="en-US"/>
          </a:p>
        </p:txBody>
      </p:sp>
      <p:sp>
        <p:nvSpPr>
          <p:cNvPr id="3" name="Picture Placeholder 11">
            <a:extLst>
              <a:ext uri="{FF2B5EF4-FFF2-40B4-BE49-F238E27FC236}">
                <a16:creationId xmlns:a16="http://schemas.microsoft.com/office/drawing/2014/main" id="{582709DA-23C7-4FCA-AE39-B324823FFB31}"/>
              </a:ext>
            </a:extLst>
          </p:cNvPr>
          <p:cNvSpPr>
            <a:spLocks noGrp="1"/>
          </p:cNvSpPr>
          <p:nvPr>
            <p:ph type="pic" sz="quarter" idx="54"/>
          </p:nvPr>
        </p:nvSpPr>
        <p:spPr>
          <a:xfrm>
            <a:off x="401585" y="801376"/>
            <a:ext cx="1123859" cy="1041870"/>
          </a:xfrm>
          <a:custGeom>
            <a:avLst/>
            <a:gdLst>
              <a:gd name="connsiteX0" fmla="*/ 137917 w 860932"/>
              <a:gd name="connsiteY0" fmla="*/ 0 h 827483"/>
              <a:gd name="connsiteX1" fmla="*/ 860932 w 860932"/>
              <a:gd name="connsiteY1" fmla="*/ 0 h 827483"/>
              <a:gd name="connsiteX2" fmla="*/ 860932 w 860932"/>
              <a:gd name="connsiteY2" fmla="*/ 827483 h 827483"/>
              <a:gd name="connsiteX3" fmla="*/ 137917 w 860932"/>
              <a:gd name="connsiteY3" fmla="*/ 827483 h 827483"/>
              <a:gd name="connsiteX4" fmla="*/ 0 w 860932"/>
              <a:gd name="connsiteY4" fmla="*/ 689566 h 827483"/>
              <a:gd name="connsiteX5" fmla="*/ 0 w 860932"/>
              <a:gd name="connsiteY5" fmla="*/ 137917 h 827483"/>
              <a:gd name="connsiteX6" fmla="*/ 137917 w 860932"/>
              <a:gd name="connsiteY6" fmla="*/ 0 h 82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932" h="827483">
                <a:moveTo>
                  <a:pt x="137917" y="0"/>
                </a:moveTo>
                <a:lnTo>
                  <a:pt x="860932" y="0"/>
                </a:lnTo>
                <a:lnTo>
                  <a:pt x="860932" y="827483"/>
                </a:lnTo>
                <a:lnTo>
                  <a:pt x="137917" y="827483"/>
                </a:lnTo>
                <a:cubicBezTo>
                  <a:pt x="61748" y="827483"/>
                  <a:pt x="0" y="765735"/>
                  <a:pt x="0" y="689566"/>
                </a:cubicBezTo>
                <a:lnTo>
                  <a:pt x="0" y="137917"/>
                </a:lnTo>
                <a:cubicBezTo>
                  <a:pt x="0" y="61748"/>
                  <a:pt x="61748" y="0"/>
                  <a:pt x="137917" y="0"/>
                </a:cubicBezTo>
                <a:close/>
              </a:path>
            </a:pathLst>
          </a:custGeom>
          <a:solidFill>
            <a:schemeClr val="bg2"/>
          </a:solidFill>
          <a:ln w="15875">
            <a:solidFill>
              <a:schemeClr val="bg1"/>
            </a:solidFill>
          </a:ln>
        </p:spPr>
        <p:txBody>
          <a:bodyPr wrap="square" anchor="ctr" anchorCtr="0">
            <a:noAutofit/>
          </a:bodyPr>
          <a:lstStyle>
            <a:lvl1pPr algn="ctr">
              <a:defRPr sz="1000"/>
            </a:lvl1pPr>
          </a:lstStyle>
          <a:p>
            <a:endParaRPr lang="en-US"/>
          </a:p>
        </p:txBody>
      </p:sp>
      <p:sp>
        <p:nvSpPr>
          <p:cNvPr id="10" name="Picture Placeholder 28">
            <a:extLst>
              <a:ext uri="{FF2B5EF4-FFF2-40B4-BE49-F238E27FC236}">
                <a16:creationId xmlns:a16="http://schemas.microsoft.com/office/drawing/2014/main" id="{80CD643C-692C-BE1F-D9F6-98BB53739B72}"/>
              </a:ext>
            </a:extLst>
          </p:cNvPr>
          <p:cNvSpPr>
            <a:spLocks noGrp="1"/>
          </p:cNvSpPr>
          <p:nvPr>
            <p:ph type="pic" sz="quarter" idx="43"/>
          </p:nvPr>
        </p:nvSpPr>
        <p:spPr>
          <a:xfrm>
            <a:off x="406401" y="802597"/>
            <a:ext cx="1125337" cy="1033630"/>
          </a:xfrm>
          <a:custGeom>
            <a:avLst/>
            <a:gdLst>
              <a:gd name="connsiteX0" fmla="*/ 150484 w 1115052"/>
              <a:gd name="connsiteY0" fmla="*/ 0 h 1208704"/>
              <a:gd name="connsiteX1" fmla="*/ 1115052 w 1115052"/>
              <a:gd name="connsiteY1" fmla="*/ 0 h 1208704"/>
              <a:gd name="connsiteX2" fmla="*/ 1115052 w 1115052"/>
              <a:gd name="connsiteY2" fmla="*/ 1208704 h 1208704"/>
              <a:gd name="connsiteX3" fmla="*/ 150484 w 1115052"/>
              <a:gd name="connsiteY3" fmla="*/ 1208704 h 1208704"/>
              <a:gd name="connsiteX4" fmla="*/ 0 w 1115052"/>
              <a:gd name="connsiteY4" fmla="*/ 1058220 h 1208704"/>
              <a:gd name="connsiteX5" fmla="*/ 0 w 1115052"/>
              <a:gd name="connsiteY5" fmla="*/ 150484 h 1208704"/>
              <a:gd name="connsiteX6" fmla="*/ 150484 w 1115052"/>
              <a:gd name="connsiteY6" fmla="*/ 0 h 120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5052" h="1208704">
                <a:moveTo>
                  <a:pt x="150484" y="0"/>
                </a:moveTo>
                <a:lnTo>
                  <a:pt x="1115052" y="0"/>
                </a:lnTo>
                <a:lnTo>
                  <a:pt x="1115052" y="1208704"/>
                </a:lnTo>
                <a:lnTo>
                  <a:pt x="150484" y="1208704"/>
                </a:lnTo>
                <a:cubicBezTo>
                  <a:pt x="67374" y="1208704"/>
                  <a:pt x="0" y="1141330"/>
                  <a:pt x="0" y="1058220"/>
                </a:cubicBezTo>
                <a:lnTo>
                  <a:pt x="0" y="150484"/>
                </a:lnTo>
                <a:cubicBezTo>
                  <a:pt x="0" y="67374"/>
                  <a:pt x="67374" y="0"/>
                  <a:pt x="150484" y="0"/>
                </a:cubicBezTo>
                <a:close/>
              </a:path>
            </a:pathLst>
          </a:custGeom>
          <a:solidFill>
            <a:schemeClr val="bg2"/>
          </a:solidFill>
          <a:ln w="15875">
            <a:solidFill>
              <a:schemeClr val="bg1"/>
            </a:solidFill>
          </a:ln>
        </p:spPr>
        <p:txBody>
          <a:bodyPr wrap="square" anchor="ctr" anchorCtr="0">
            <a:noAutofit/>
          </a:bodyPr>
          <a:lstStyle>
            <a:lvl1pPr algn="ctr">
              <a:defRPr sz="1000" b="1"/>
            </a:lvl1pPr>
          </a:lstStyle>
          <a:p>
            <a:endParaRPr lang="en-US"/>
          </a:p>
        </p:txBody>
      </p:sp>
      <p:sp>
        <p:nvSpPr>
          <p:cNvPr id="13" name="Text Placeholder 14">
            <a:extLst>
              <a:ext uri="{FF2B5EF4-FFF2-40B4-BE49-F238E27FC236}">
                <a16:creationId xmlns:a16="http://schemas.microsoft.com/office/drawing/2014/main" id="{5FE638C3-E37D-55BF-E5BA-4E0D896A7DCA}"/>
              </a:ext>
            </a:extLst>
          </p:cNvPr>
          <p:cNvSpPr>
            <a:spLocks noGrp="1"/>
          </p:cNvSpPr>
          <p:nvPr>
            <p:ph type="body" sz="quarter" idx="21" hasCustomPrompt="1"/>
          </p:nvPr>
        </p:nvSpPr>
        <p:spPr>
          <a:xfrm>
            <a:off x="548321" y="2115849"/>
            <a:ext cx="3379557" cy="4145344"/>
          </a:xfrm>
        </p:spPr>
        <p:txBody>
          <a:bodyPr/>
          <a:lstStyle>
            <a:lvl1pPr>
              <a:lnSpc>
                <a:spcPct val="120000"/>
              </a:lnSpc>
              <a:spcBef>
                <a:spcPts val="800"/>
              </a:spcBef>
              <a:spcAft>
                <a:spcPts val="200"/>
              </a:spcAft>
              <a:defRPr sz="1000">
                <a:solidFill>
                  <a:schemeClr val="tx1"/>
                </a:solidFill>
                <a:latin typeface="Sora-SIA SemiBold" pitchFamily="2" charset="0"/>
                <a:cs typeface="Sora-SIA SemiBold" pitchFamily="2" charset="0"/>
              </a:defRPr>
            </a:lvl1pPr>
            <a:lvl2pPr marL="115894" indent="-115894">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a:solidFill>
                  <a:schemeClr val="tx1"/>
                </a:solidFill>
                <a:latin typeface="+mn-lt"/>
              </a:defRPr>
            </a:lvl2pPr>
            <a:lvl3pPr marL="171459" indent="-171459">
              <a:buFontTx/>
              <a:buBlip>
                <a:blip r:embed="rId3">
                  <a:extLst>
                    <a:ext uri="{96DAC541-7B7A-43D3-8B79-37D633B846F1}">
                      <asvg:svgBlip xmlns:asvg="http://schemas.microsoft.com/office/drawing/2016/SVG/main" r:embed="rId4"/>
                    </a:ext>
                  </a:extLst>
                </a:blip>
              </a:buBlip>
              <a:defRPr/>
            </a:lvl3pPr>
          </a:lstStyle>
          <a:p>
            <a:pPr lvl="0"/>
            <a:r>
              <a:rPr lang="en-US" dirty="0"/>
              <a:t>Body text</a:t>
            </a:r>
          </a:p>
          <a:p>
            <a:pPr lvl="1"/>
            <a:r>
              <a:rPr lang="en-US" dirty="0"/>
              <a:t>First level bullet </a:t>
            </a:r>
            <a:r>
              <a:rPr lang="en-US" spc="-100" dirty="0">
                <a:sym typeface="Wingdings 3" panose="05040102010807070707" pitchFamily="18" charset="2"/>
              </a:rPr>
              <a:t></a:t>
            </a:r>
            <a:endParaRPr lang="en-US" dirty="0"/>
          </a:p>
        </p:txBody>
      </p:sp>
      <p:sp>
        <p:nvSpPr>
          <p:cNvPr id="20" name="Text Placeholder 14">
            <a:extLst>
              <a:ext uri="{FF2B5EF4-FFF2-40B4-BE49-F238E27FC236}">
                <a16:creationId xmlns:a16="http://schemas.microsoft.com/office/drawing/2014/main" id="{CD2F7034-1388-DC4E-61AB-B734ABD9716C}"/>
              </a:ext>
            </a:extLst>
          </p:cNvPr>
          <p:cNvSpPr>
            <a:spLocks noGrp="1"/>
          </p:cNvSpPr>
          <p:nvPr>
            <p:ph type="body" sz="quarter" idx="57" hasCustomPrompt="1"/>
          </p:nvPr>
        </p:nvSpPr>
        <p:spPr>
          <a:xfrm>
            <a:off x="3829332" y="818242"/>
            <a:ext cx="2448596" cy="5668142"/>
          </a:xfrm>
        </p:spPr>
        <p:txBody>
          <a:bodyPr/>
          <a:lstStyle>
            <a:lvl1pPr>
              <a:lnSpc>
                <a:spcPct val="120000"/>
              </a:lnSpc>
              <a:spcBef>
                <a:spcPts val="800"/>
              </a:spcBef>
              <a:spcAft>
                <a:spcPts val="400"/>
              </a:spcAft>
              <a:defRPr sz="1000">
                <a:solidFill>
                  <a:schemeClr val="tx1"/>
                </a:solidFill>
                <a:latin typeface="Sora-SIA SemiBold" pitchFamily="2" charset="0"/>
                <a:cs typeface="Sora-SIA SemiBold" pitchFamily="2" charset="0"/>
              </a:defRPr>
            </a:lvl1pPr>
            <a:lvl2pPr marL="115894" indent="-115894">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a:solidFill>
                  <a:schemeClr val="tx1"/>
                </a:solidFill>
                <a:latin typeface="+mn-lt"/>
              </a:defRPr>
            </a:lvl2pPr>
            <a:lvl3pPr marL="171459" indent="-171459">
              <a:buFontTx/>
              <a:buBlip>
                <a:blip r:embed="rId3">
                  <a:extLst>
                    <a:ext uri="{96DAC541-7B7A-43D3-8B79-37D633B846F1}">
                      <asvg:svgBlip xmlns:asvg="http://schemas.microsoft.com/office/drawing/2016/SVG/main" r:embed="rId4"/>
                    </a:ext>
                  </a:extLst>
                </a:blip>
              </a:buBlip>
              <a:defRPr/>
            </a:lvl3pPr>
          </a:lstStyle>
          <a:p>
            <a:pPr lvl="0"/>
            <a:r>
              <a:rPr lang="en-US" dirty="0"/>
              <a:t>Body text</a:t>
            </a:r>
          </a:p>
          <a:p>
            <a:pPr lvl="1"/>
            <a:r>
              <a:rPr lang="en-US" dirty="0"/>
              <a:t>First level bullet </a:t>
            </a:r>
            <a:r>
              <a:rPr lang="en-US" spc="-100" dirty="0">
                <a:sym typeface="Wingdings 3" panose="05040102010807070707" pitchFamily="18" charset="2"/>
              </a:rPr>
              <a:t></a:t>
            </a:r>
            <a:endParaRPr lang="en-US" dirty="0"/>
          </a:p>
        </p:txBody>
      </p:sp>
      <p:sp>
        <p:nvSpPr>
          <p:cNvPr id="21" name="Text Placeholder 14">
            <a:extLst>
              <a:ext uri="{FF2B5EF4-FFF2-40B4-BE49-F238E27FC236}">
                <a16:creationId xmlns:a16="http://schemas.microsoft.com/office/drawing/2014/main" id="{981BB848-8C84-07F2-8842-9F8CDE160E73}"/>
              </a:ext>
            </a:extLst>
          </p:cNvPr>
          <p:cNvSpPr>
            <a:spLocks noGrp="1"/>
          </p:cNvSpPr>
          <p:nvPr>
            <p:ph type="body" sz="quarter" idx="58" hasCustomPrompt="1"/>
          </p:nvPr>
        </p:nvSpPr>
        <p:spPr>
          <a:xfrm>
            <a:off x="6552299" y="801376"/>
            <a:ext cx="2448596" cy="5668142"/>
          </a:xfrm>
        </p:spPr>
        <p:txBody>
          <a:bodyPr/>
          <a:lstStyle>
            <a:lvl1pPr>
              <a:lnSpc>
                <a:spcPct val="120000"/>
              </a:lnSpc>
              <a:spcBef>
                <a:spcPts val="800"/>
              </a:spcBef>
              <a:spcAft>
                <a:spcPts val="400"/>
              </a:spcAft>
              <a:defRPr sz="1000">
                <a:solidFill>
                  <a:schemeClr val="tx1"/>
                </a:solidFill>
                <a:latin typeface="Sora-SIA SemiBold" pitchFamily="2" charset="0"/>
                <a:cs typeface="Sora-SIA SemiBold" pitchFamily="2" charset="0"/>
              </a:defRPr>
            </a:lvl1pPr>
            <a:lvl2pPr marL="115894" indent="-115894">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a:solidFill>
                  <a:schemeClr val="tx1"/>
                </a:solidFill>
                <a:latin typeface="+mn-lt"/>
              </a:defRPr>
            </a:lvl2pPr>
            <a:lvl3pPr marL="171459" indent="-171459">
              <a:buFontTx/>
              <a:buBlip>
                <a:blip r:embed="rId3">
                  <a:extLst>
                    <a:ext uri="{96DAC541-7B7A-43D3-8B79-37D633B846F1}">
                      <asvg:svgBlip xmlns:asvg="http://schemas.microsoft.com/office/drawing/2016/SVG/main" r:embed="rId4"/>
                    </a:ext>
                  </a:extLst>
                </a:blip>
              </a:buBlip>
              <a:defRPr/>
            </a:lvl3pPr>
          </a:lstStyle>
          <a:p>
            <a:pPr lvl="0"/>
            <a:r>
              <a:rPr lang="en-US" dirty="0"/>
              <a:t>Body text</a:t>
            </a:r>
          </a:p>
          <a:p>
            <a:pPr lvl="1"/>
            <a:r>
              <a:rPr lang="en-US" dirty="0"/>
              <a:t>First level bullet </a:t>
            </a:r>
            <a:r>
              <a:rPr lang="en-US" spc="-100" dirty="0">
                <a:sym typeface="Wingdings 3" panose="05040102010807070707" pitchFamily="18" charset="2"/>
              </a:rPr>
              <a:t></a:t>
            </a:r>
            <a:endParaRPr lang="en-US" dirty="0"/>
          </a:p>
        </p:txBody>
      </p:sp>
      <p:sp>
        <p:nvSpPr>
          <p:cNvPr id="22" name="Text Placeholder 14">
            <a:extLst>
              <a:ext uri="{FF2B5EF4-FFF2-40B4-BE49-F238E27FC236}">
                <a16:creationId xmlns:a16="http://schemas.microsoft.com/office/drawing/2014/main" id="{0AEDF8CF-3629-7E28-A478-4C41BA50E560}"/>
              </a:ext>
            </a:extLst>
          </p:cNvPr>
          <p:cNvSpPr>
            <a:spLocks noGrp="1"/>
          </p:cNvSpPr>
          <p:nvPr>
            <p:ph type="body" sz="quarter" idx="59" hasCustomPrompt="1"/>
          </p:nvPr>
        </p:nvSpPr>
        <p:spPr>
          <a:xfrm>
            <a:off x="9312106" y="801376"/>
            <a:ext cx="2449682" cy="5093647"/>
          </a:xfrm>
        </p:spPr>
        <p:txBody>
          <a:bodyPr/>
          <a:lstStyle>
            <a:lvl1pPr>
              <a:lnSpc>
                <a:spcPct val="120000"/>
              </a:lnSpc>
              <a:spcBef>
                <a:spcPts val="800"/>
              </a:spcBef>
              <a:spcAft>
                <a:spcPts val="400"/>
              </a:spcAft>
              <a:defRPr sz="1000">
                <a:solidFill>
                  <a:schemeClr val="tx1"/>
                </a:solidFill>
                <a:latin typeface="Sora-SIA SemiBold" pitchFamily="2" charset="0"/>
                <a:cs typeface="Sora-SIA SemiBold" pitchFamily="2" charset="0"/>
              </a:defRPr>
            </a:lvl1pPr>
            <a:lvl2pPr marL="115894" indent="-115894">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a:solidFill>
                  <a:schemeClr val="tx1"/>
                </a:solidFill>
                <a:latin typeface="+mn-lt"/>
              </a:defRPr>
            </a:lvl2pPr>
            <a:lvl3pPr marL="171459" indent="-171459">
              <a:buFontTx/>
              <a:buBlip>
                <a:blip r:embed="rId3">
                  <a:extLst>
                    <a:ext uri="{96DAC541-7B7A-43D3-8B79-37D633B846F1}">
                      <asvg:svgBlip xmlns:asvg="http://schemas.microsoft.com/office/drawing/2016/SVG/main" r:embed="rId4"/>
                    </a:ext>
                  </a:extLst>
                </a:blip>
              </a:buBlip>
              <a:defRPr/>
            </a:lvl3pPr>
          </a:lstStyle>
          <a:p>
            <a:pPr lvl="0"/>
            <a:r>
              <a:rPr lang="en-US" dirty="0"/>
              <a:t>Body text</a:t>
            </a:r>
          </a:p>
          <a:p>
            <a:pPr lvl="1"/>
            <a:r>
              <a:rPr lang="en-US" dirty="0"/>
              <a:t>First level bullet </a:t>
            </a:r>
            <a:r>
              <a:rPr lang="en-US" spc="-100" dirty="0">
                <a:sym typeface="Wingdings 3" panose="05040102010807070707" pitchFamily="18" charset="2"/>
              </a:rPr>
              <a:t></a:t>
            </a:r>
            <a:endParaRPr lang="en-US" dirty="0"/>
          </a:p>
        </p:txBody>
      </p:sp>
      <p:sp>
        <p:nvSpPr>
          <p:cNvPr id="24" name="Rectangle: Top Corners Rounded 23">
            <a:extLst>
              <a:ext uri="{FF2B5EF4-FFF2-40B4-BE49-F238E27FC236}">
                <a16:creationId xmlns:a16="http://schemas.microsoft.com/office/drawing/2014/main" id="{B7DDA3E1-EC42-BCEA-809D-E346D1CA778C}"/>
              </a:ext>
            </a:extLst>
          </p:cNvPr>
          <p:cNvSpPr/>
          <p:nvPr userDrawn="1"/>
        </p:nvSpPr>
        <p:spPr>
          <a:xfrm rot="5400000">
            <a:off x="1961776" y="393168"/>
            <a:ext cx="1041869" cy="1858288"/>
          </a:xfrm>
          <a:prstGeom prst="round2SameRect">
            <a:avLst>
              <a:gd name="adj1" fmla="val 14171"/>
              <a:gd name="adj2" fmla="val 0"/>
            </a:avLst>
          </a:prstGeom>
          <a:solidFill>
            <a:schemeClr val="bg1">
              <a:alpha val="65000"/>
            </a:schemeClr>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Text Placeholder 25">
            <a:extLst>
              <a:ext uri="{FF2B5EF4-FFF2-40B4-BE49-F238E27FC236}">
                <a16:creationId xmlns:a16="http://schemas.microsoft.com/office/drawing/2014/main" id="{53F6794E-795E-DD0F-6B03-44497FAAD9DE}"/>
              </a:ext>
            </a:extLst>
          </p:cNvPr>
          <p:cNvSpPr>
            <a:spLocks noGrp="1"/>
          </p:cNvSpPr>
          <p:nvPr>
            <p:ph type="body" sz="quarter" idx="60"/>
          </p:nvPr>
        </p:nvSpPr>
        <p:spPr>
          <a:xfrm>
            <a:off x="1646767" y="976516"/>
            <a:ext cx="1667933" cy="855507"/>
          </a:xfrm>
        </p:spPr>
        <p:txBody>
          <a:bodyPr/>
          <a:lstStyle>
            <a:lvl1pPr>
              <a:lnSpc>
                <a:spcPct val="100000"/>
              </a:lnSpc>
              <a:spcAft>
                <a:spcPts val="300"/>
              </a:spcAft>
              <a:defRPr>
                <a:solidFill>
                  <a:schemeClr val="tx1"/>
                </a:solidFill>
                <a:latin typeface="Sora-SIA SemiBold" pitchFamily="2" charset="0"/>
                <a:cs typeface="Sora-SIA SemiBold" pitchFamily="2" charset="0"/>
              </a:defRPr>
            </a:lvl1pPr>
            <a:lvl2pPr>
              <a:lnSpc>
                <a:spcPct val="110000"/>
              </a:lnSpc>
              <a:spcBef>
                <a:spcPts val="0"/>
              </a:spcBef>
              <a:defRPr sz="933">
                <a:solidFill>
                  <a:schemeClr val="accent4"/>
                </a:solidFill>
              </a:defRPr>
            </a:lvl2pPr>
            <a:lvl3pPr>
              <a:lnSpc>
                <a:spcPct val="110000"/>
              </a:lnSpc>
              <a:spcAft>
                <a:spcPts val="0"/>
              </a:spcAft>
              <a:defRPr sz="933">
                <a:solidFill>
                  <a:schemeClr val="accent4"/>
                </a:solidFill>
              </a:defRPr>
            </a:lvl3pPr>
          </a:lstStyle>
          <a:p>
            <a:pPr lvl="0"/>
            <a:r>
              <a:rPr lang="en-US" dirty="0"/>
              <a:t>Click to edit Master text styles</a:t>
            </a:r>
          </a:p>
          <a:p>
            <a:pPr lvl="1"/>
            <a:r>
              <a:rPr lang="en-US" dirty="0"/>
              <a:t>Second level </a:t>
            </a:r>
            <a:r>
              <a:rPr lang="en-US" spc="-100" dirty="0">
                <a:sym typeface="Wingdings 3" panose="05040102010807070707" pitchFamily="18" charset="2"/>
              </a:rPr>
              <a:t></a:t>
            </a:r>
            <a:endParaRPr lang="en-US" dirty="0"/>
          </a:p>
          <a:p>
            <a:pPr lvl="2"/>
            <a:r>
              <a:rPr lang="en-US" dirty="0"/>
              <a:t>Third level </a:t>
            </a:r>
            <a:r>
              <a:rPr lang="en-US" spc="-100" dirty="0">
                <a:sym typeface="Wingdings 3" panose="05040102010807070707" pitchFamily="18" charset="2"/>
              </a:rPr>
              <a:t> </a:t>
            </a:r>
            <a:endParaRPr lang="en-US" dirty="0"/>
          </a:p>
        </p:txBody>
      </p:sp>
    </p:spTree>
    <p:extLst>
      <p:ext uri="{BB962C8B-B14F-4D97-AF65-F5344CB8AC3E}">
        <p14:creationId xmlns:p14="http://schemas.microsoft.com/office/powerpoint/2010/main" val="132200974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ase stud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1C77-4B6D-4D44-1483-2E5BBC868630}"/>
              </a:ext>
            </a:extLst>
          </p:cNvPr>
          <p:cNvSpPr>
            <a:spLocks noGrp="1"/>
          </p:cNvSpPr>
          <p:nvPr>
            <p:ph type="title" hasCustomPrompt="1"/>
          </p:nvPr>
        </p:nvSpPr>
        <p:spPr>
          <a:xfrm>
            <a:off x="404641" y="1270418"/>
            <a:ext cx="5573886" cy="253114"/>
          </a:xfrm>
        </p:spPr>
        <p:txBody>
          <a:bodyPr/>
          <a:lstStyle>
            <a:lvl1pPr>
              <a:defRPr sz="1400"/>
            </a:lvl1pPr>
          </a:lstStyle>
          <a:p>
            <a:r>
              <a:rPr lang="en-US" dirty="0"/>
              <a:t>Main-title, click to edit Master title style</a:t>
            </a:r>
          </a:p>
        </p:txBody>
      </p:sp>
      <p:sp>
        <p:nvSpPr>
          <p:cNvPr id="3" name="Content Placeholder 2">
            <a:extLst>
              <a:ext uri="{FF2B5EF4-FFF2-40B4-BE49-F238E27FC236}">
                <a16:creationId xmlns:a16="http://schemas.microsoft.com/office/drawing/2014/main" id="{64AC258D-553F-37E2-2838-5EF6797BA597}"/>
              </a:ext>
            </a:extLst>
          </p:cNvPr>
          <p:cNvSpPr>
            <a:spLocks noGrp="1"/>
          </p:cNvSpPr>
          <p:nvPr>
            <p:ph sz="half" idx="1" hasCustomPrompt="1"/>
          </p:nvPr>
        </p:nvSpPr>
        <p:spPr>
          <a:xfrm>
            <a:off x="430213" y="1707956"/>
            <a:ext cx="5430941" cy="4769043"/>
          </a:xfrm>
        </p:spPr>
        <p:txBody>
          <a:bodyPr/>
          <a:lstStyle>
            <a:lvl1pPr>
              <a:spcBef>
                <a:spcPts val="1200"/>
              </a:spcBef>
              <a:spcAft>
                <a:spcPts val="200"/>
              </a:spcAft>
              <a:defRPr>
                <a:solidFill>
                  <a:schemeClr val="tx1"/>
                </a:solidFill>
                <a:latin typeface="Sora-SIA SemiBold" pitchFamily="2" charset="0"/>
                <a:cs typeface="Sora-SIA SemiBold" pitchFamily="2" charset="0"/>
              </a:defRPr>
            </a:lvl1pPr>
            <a:lvl2pPr>
              <a:spcBef>
                <a:spcPts val="900"/>
              </a:spcBef>
              <a:spcAft>
                <a:spcPts val="200"/>
              </a:spcAft>
              <a:defRPr sz="900">
                <a:latin typeface="Sora-SIA SemiBold" pitchFamily="2" charset="0"/>
                <a:cs typeface="Sora-SIA SemiBold" pitchFamily="2" charset="0"/>
              </a:defRPr>
            </a:lvl2pPr>
            <a:lvl3pPr marL="114300" indent="-114300">
              <a:spcAft>
                <a:spcPts val="0"/>
              </a:spcAft>
              <a:buSzPct val="135000"/>
              <a:buFontTx/>
              <a:buBlip>
                <a:blip r:embed="rId3">
                  <a:extLst>
                    <a:ext uri="{96DAC541-7B7A-43D3-8B79-37D633B846F1}">
                      <asvg:svgBlip xmlns:asvg="http://schemas.microsoft.com/office/drawing/2016/SVG/main" r:embed="rId4"/>
                    </a:ext>
                  </a:extLst>
                </a:blip>
              </a:buBlip>
              <a:defRPr sz="900"/>
            </a:lvl3pPr>
            <a:lvl4pPr marL="228600" indent="-114300">
              <a:buSzPct val="90000"/>
              <a:buFont typeface="Wingdings" panose="05000000000000000000" pitchFamily="2" charset="2"/>
              <a:buChar char="§"/>
              <a:defRPr sz="900"/>
            </a:lvl4pPr>
            <a:lvl5pPr>
              <a:defRPr/>
            </a:lvl5pPr>
            <a:lvl6pPr>
              <a:defRPr/>
            </a:lvl6pPr>
          </a:lstStyle>
          <a:p>
            <a:pPr lvl="0"/>
            <a:r>
              <a:rPr lang="en-US" dirty="0"/>
              <a:t>Sub-title, click to edit Master text styles</a:t>
            </a:r>
          </a:p>
          <a:p>
            <a:pPr lvl="1"/>
            <a:r>
              <a:rPr lang="en-US" dirty="0"/>
              <a:t>Sub-head 2 </a:t>
            </a:r>
            <a:r>
              <a:rPr lang="en-US" spc="-100" dirty="0">
                <a:sym typeface="Wingdings 3" panose="05040102010807070707" pitchFamily="18" charset="2"/>
              </a:rPr>
              <a:t></a:t>
            </a:r>
            <a:endParaRPr lang="en-US" dirty="0"/>
          </a:p>
          <a:p>
            <a:pPr lvl="2"/>
            <a:r>
              <a:rPr lang="en-US" dirty="0"/>
              <a:t>First level bullet </a:t>
            </a:r>
            <a:r>
              <a:rPr lang="en-US" spc="-100" dirty="0">
                <a:sym typeface="Wingdings 3" panose="05040102010807070707" pitchFamily="18" charset="2"/>
              </a:rPr>
              <a:t></a:t>
            </a:r>
            <a:endParaRPr lang="en-US" dirty="0"/>
          </a:p>
          <a:p>
            <a:pPr lvl="3"/>
            <a:r>
              <a:rPr lang="en-US" dirty="0"/>
              <a:t>First level bullet </a:t>
            </a:r>
            <a:r>
              <a:rPr lang="en-US" spc="-100" dirty="0">
                <a:sym typeface="Wingdings 3" panose="05040102010807070707" pitchFamily="18" charset="2"/>
              </a:rPr>
              <a:t></a:t>
            </a:r>
            <a:endParaRPr lang="en-US" dirty="0"/>
          </a:p>
        </p:txBody>
      </p:sp>
      <p:sp>
        <p:nvSpPr>
          <p:cNvPr id="6" name="Footer Placeholder 5">
            <a:extLst>
              <a:ext uri="{FF2B5EF4-FFF2-40B4-BE49-F238E27FC236}">
                <a16:creationId xmlns:a16="http://schemas.microsoft.com/office/drawing/2014/main" id="{0D94D6FE-25A9-7DCF-CED5-6DA24A4EFE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34408-D860-3FF7-77FB-A0F5DFCB554F}"/>
              </a:ext>
            </a:extLst>
          </p:cNvPr>
          <p:cNvSpPr>
            <a:spLocks noGrp="1"/>
          </p:cNvSpPr>
          <p:nvPr>
            <p:ph type="sldNum" sz="quarter" idx="12"/>
          </p:nvPr>
        </p:nvSpPr>
        <p:spPr/>
        <p:txBody>
          <a:bodyPr/>
          <a:lstStyle/>
          <a:p>
            <a:fld id="{AEAD572E-2F50-43BC-A5A3-42ECFACCA1CC}" type="slidenum">
              <a:rPr lang="en-US" smtClean="0"/>
              <a:t>‹N°›</a:t>
            </a:fld>
            <a:endParaRPr lang="en-US"/>
          </a:p>
        </p:txBody>
      </p:sp>
      <p:sp>
        <p:nvSpPr>
          <p:cNvPr id="10" name="Picture Placeholder 9">
            <a:extLst>
              <a:ext uri="{FF2B5EF4-FFF2-40B4-BE49-F238E27FC236}">
                <a16:creationId xmlns:a16="http://schemas.microsoft.com/office/drawing/2014/main" id="{C687B58C-03F1-9392-CA41-C4C3F4721A2C}"/>
              </a:ext>
            </a:extLst>
          </p:cNvPr>
          <p:cNvSpPr>
            <a:spLocks noGrp="1"/>
          </p:cNvSpPr>
          <p:nvPr>
            <p:ph type="pic" sz="quarter" idx="14"/>
          </p:nvPr>
        </p:nvSpPr>
        <p:spPr>
          <a:xfrm>
            <a:off x="428625" y="800099"/>
            <a:ext cx="1928813" cy="417102"/>
          </a:xfrm>
        </p:spPr>
        <p:txBody>
          <a:bodyPr/>
          <a:lstStyle/>
          <a:p>
            <a:endParaRPr lang="en-US"/>
          </a:p>
        </p:txBody>
      </p:sp>
      <p:sp>
        <p:nvSpPr>
          <p:cNvPr id="11" name="Content Placeholder 2">
            <a:extLst>
              <a:ext uri="{FF2B5EF4-FFF2-40B4-BE49-F238E27FC236}">
                <a16:creationId xmlns:a16="http://schemas.microsoft.com/office/drawing/2014/main" id="{DE782376-FAD3-E34D-9178-105A7BE9AF00}"/>
              </a:ext>
            </a:extLst>
          </p:cNvPr>
          <p:cNvSpPr>
            <a:spLocks noGrp="1"/>
          </p:cNvSpPr>
          <p:nvPr>
            <p:ph sz="half" idx="15" hasCustomPrompt="1"/>
          </p:nvPr>
        </p:nvSpPr>
        <p:spPr>
          <a:xfrm>
            <a:off x="6219378" y="1707956"/>
            <a:ext cx="5548313" cy="4769044"/>
          </a:xfrm>
        </p:spPr>
        <p:txBody>
          <a:bodyPr/>
          <a:lstStyle>
            <a:lvl1pPr>
              <a:spcBef>
                <a:spcPts val="1200"/>
              </a:spcBef>
              <a:spcAft>
                <a:spcPts val="200"/>
              </a:spcAft>
              <a:defRPr>
                <a:solidFill>
                  <a:schemeClr val="tx1"/>
                </a:solidFill>
                <a:latin typeface="Sora-SIA SemiBold" pitchFamily="2" charset="0"/>
                <a:cs typeface="Sora-SIA SemiBold" pitchFamily="2" charset="0"/>
              </a:defRPr>
            </a:lvl1pPr>
            <a:lvl2pPr>
              <a:spcBef>
                <a:spcPts val="900"/>
              </a:spcBef>
              <a:spcAft>
                <a:spcPts val="200"/>
              </a:spcAft>
              <a:defRPr sz="900">
                <a:latin typeface="Sora-SIA SemiBold" pitchFamily="2" charset="0"/>
                <a:cs typeface="Sora-SIA SemiBold" pitchFamily="2" charset="0"/>
              </a:defRPr>
            </a:lvl2pPr>
            <a:lvl3pPr marL="114300" indent="-114300">
              <a:spcAft>
                <a:spcPts val="0"/>
              </a:spcAft>
              <a:buSzPct val="135000"/>
              <a:buFontTx/>
              <a:buBlip>
                <a:blip r:embed="rId3">
                  <a:extLst>
                    <a:ext uri="{96DAC541-7B7A-43D3-8B79-37D633B846F1}">
                      <asvg:svgBlip xmlns:asvg="http://schemas.microsoft.com/office/drawing/2016/SVG/main" r:embed="rId4"/>
                    </a:ext>
                  </a:extLst>
                </a:blip>
              </a:buBlip>
              <a:defRPr sz="900"/>
            </a:lvl3pPr>
            <a:lvl4pPr marL="228600" indent="-114300">
              <a:spcAft>
                <a:spcPts val="0"/>
              </a:spcAft>
              <a:buSzPct val="90000"/>
              <a:buFont typeface="Wingdings" panose="05000000000000000000" pitchFamily="2" charset="2"/>
              <a:buChar char="§"/>
              <a:defRPr sz="900"/>
            </a:lvl4pPr>
            <a:lvl5pPr>
              <a:defRPr/>
            </a:lvl5pPr>
            <a:lvl6pPr>
              <a:defRPr/>
            </a:lvl6pPr>
          </a:lstStyle>
          <a:p>
            <a:pPr lvl="0"/>
            <a:r>
              <a:rPr lang="en-US" dirty="0"/>
              <a:t>Sub-title, click to edit Master text styles</a:t>
            </a:r>
          </a:p>
          <a:p>
            <a:pPr lvl="1"/>
            <a:r>
              <a:rPr lang="en-US" dirty="0"/>
              <a:t>Sub-head 2 </a:t>
            </a:r>
            <a:r>
              <a:rPr lang="en-US" spc="-100" dirty="0">
                <a:sym typeface="Wingdings 3" panose="05040102010807070707" pitchFamily="18" charset="2"/>
              </a:rPr>
              <a:t></a:t>
            </a:r>
            <a:endParaRPr lang="en-US" dirty="0"/>
          </a:p>
          <a:p>
            <a:pPr lvl="2"/>
            <a:r>
              <a:rPr lang="en-US" dirty="0"/>
              <a:t>First level bullet </a:t>
            </a:r>
            <a:r>
              <a:rPr lang="en-US" spc="-100" dirty="0">
                <a:sym typeface="Wingdings 3" panose="05040102010807070707" pitchFamily="18" charset="2"/>
              </a:rPr>
              <a:t></a:t>
            </a:r>
            <a:endParaRPr lang="en-US" dirty="0"/>
          </a:p>
          <a:p>
            <a:pPr lvl="3"/>
            <a:r>
              <a:rPr lang="en-US" dirty="0"/>
              <a:t>First level bullet </a:t>
            </a:r>
            <a:r>
              <a:rPr lang="en-US" spc="-100" dirty="0">
                <a:sym typeface="Wingdings 3" panose="05040102010807070707" pitchFamily="18" charset="2"/>
              </a:rPr>
              <a:t></a:t>
            </a:r>
            <a:endParaRPr lang="en-US" dirty="0"/>
          </a:p>
        </p:txBody>
      </p:sp>
    </p:spTree>
    <p:extLst>
      <p:ext uri="{BB962C8B-B14F-4D97-AF65-F5344CB8AC3E}">
        <p14:creationId xmlns:p14="http://schemas.microsoft.com/office/powerpoint/2010/main" val="704627764"/>
      </p:ext>
    </p:extLst>
  </p:cSld>
  <p:clrMapOvr>
    <a:masterClrMapping/>
  </p:clrMapOvr>
  <p:transition>
    <p:fade/>
  </p:transition>
  <p:extLst>
    <p:ext uri="{DCECCB84-F9BA-43D5-87BE-67443E8EF086}">
      <p15:sldGuideLst xmlns:p15="http://schemas.microsoft.com/office/powerpoint/2012/main">
        <p15:guide id="1" orient="horz" pos="50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arge-Text_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88C2-DA8C-E000-CB98-49DFC20030FB}"/>
              </a:ext>
            </a:extLst>
          </p:cNvPr>
          <p:cNvSpPr>
            <a:spLocks noGrp="1"/>
          </p:cNvSpPr>
          <p:nvPr>
            <p:ph type="title" hasCustomPrompt="1"/>
          </p:nvPr>
        </p:nvSpPr>
        <p:spPr/>
        <p:txBody>
          <a:bodyPr/>
          <a:lstStyle/>
          <a:p>
            <a:r>
              <a:rPr lang="en-US" dirty="0"/>
              <a:t>Main-title, click to edit Master title style</a:t>
            </a:r>
          </a:p>
        </p:txBody>
      </p:sp>
      <p:sp>
        <p:nvSpPr>
          <p:cNvPr id="3" name="Content Placeholder 2">
            <a:extLst>
              <a:ext uri="{FF2B5EF4-FFF2-40B4-BE49-F238E27FC236}">
                <a16:creationId xmlns:a16="http://schemas.microsoft.com/office/drawing/2014/main" id="{5E0C1E9D-509C-F614-CFE1-A8408D75D82B}"/>
              </a:ext>
            </a:extLst>
          </p:cNvPr>
          <p:cNvSpPr>
            <a:spLocks noGrp="1"/>
          </p:cNvSpPr>
          <p:nvPr>
            <p:ph idx="1" hasCustomPrompt="1"/>
          </p:nvPr>
        </p:nvSpPr>
        <p:spPr>
          <a:xfrm>
            <a:off x="428625" y="2012702"/>
            <a:ext cx="8456613" cy="4464298"/>
          </a:xfrm>
        </p:spPr>
        <p:txBody>
          <a:bodyPr/>
          <a:lstStyle>
            <a:lvl1pPr>
              <a:defRPr/>
            </a:lvl1pPr>
            <a:lvl2pPr>
              <a:defRPr/>
            </a:lvl2pPr>
            <a:lvl3pPr>
              <a:defRPr/>
            </a:lvl3pPr>
            <a:lvl4pPr>
              <a:defRPr/>
            </a:lvl4pPr>
            <a:lvl5pPr>
              <a:defRPr/>
            </a:lvl5pPr>
          </a:lstStyle>
          <a:p>
            <a:pPr lvl="0"/>
            <a:r>
              <a:rPr lang="en-US" dirty="0"/>
              <a:t>Body text, click to edit Master text styles</a:t>
            </a:r>
          </a:p>
          <a:p>
            <a:pPr lvl="1"/>
            <a:r>
              <a:rPr lang="en-US" dirty="0"/>
              <a:t>First level bullet </a:t>
            </a:r>
            <a:r>
              <a:rPr lang="en-US" spc="-100" dirty="0">
                <a:sym typeface="Wingdings 3" panose="05040102010807070707" pitchFamily="18" charset="2"/>
              </a:rPr>
              <a:t></a:t>
            </a:r>
            <a:endParaRPr lang="en-US" dirty="0"/>
          </a:p>
          <a:p>
            <a:pPr lvl="2"/>
            <a:r>
              <a:rPr lang="en-US" dirty="0"/>
              <a:t>Second level bullet </a:t>
            </a:r>
            <a:r>
              <a:rPr lang="en-US" spc="-100" dirty="0">
                <a:sym typeface="Wingdings 3" panose="05040102010807070707" pitchFamily="18" charset="2"/>
              </a:rPr>
              <a:t></a:t>
            </a:r>
            <a:endParaRPr lang="en-US" dirty="0"/>
          </a:p>
          <a:p>
            <a:pPr lvl="3"/>
            <a:r>
              <a:rPr lang="en-US" dirty="0"/>
              <a:t>Third level bullet </a:t>
            </a:r>
            <a:r>
              <a:rPr lang="en-US" spc="-100" dirty="0">
                <a:sym typeface="Wingdings 3" panose="05040102010807070707" pitchFamily="18" charset="2"/>
              </a:rPr>
              <a:t></a:t>
            </a:r>
            <a:endParaRPr lang="en-US" dirty="0"/>
          </a:p>
          <a:p>
            <a:pPr lvl="4"/>
            <a:r>
              <a:rPr lang="en-US" dirty="0"/>
              <a:t>fourth level bullet </a:t>
            </a:r>
            <a:r>
              <a:rPr lang="en-US" spc="-100" dirty="0">
                <a:sym typeface="Wingdings 3" panose="05040102010807070707" pitchFamily="18" charset="2"/>
              </a:rPr>
              <a:t></a:t>
            </a:r>
            <a:endParaRPr lang="en-US" dirty="0"/>
          </a:p>
        </p:txBody>
      </p:sp>
      <p:sp>
        <p:nvSpPr>
          <p:cNvPr id="5" name="Footer Placeholder 4">
            <a:extLst>
              <a:ext uri="{FF2B5EF4-FFF2-40B4-BE49-F238E27FC236}">
                <a16:creationId xmlns:a16="http://schemas.microsoft.com/office/drawing/2014/main" id="{FB5F923D-8E9B-9913-9B28-AA10B7559C0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339481-4797-059D-F6D4-9E32BD8FFEAC}"/>
              </a:ext>
            </a:extLst>
          </p:cNvPr>
          <p:cNvSpPr>
            <a:spLocks noGrp="1"/>
          </p:cNvSpPr>
          <p:nvPr>
            <p:ph type="sldNum" sz="quarter" idx="12"/>
          </p:nvPr>
        </p:nvSpPr>
        <p:spPr/>
        <p:txBody>
          <a:bodyPr/>
          <a:lstStyle/>
          <a:p>
            <a:fld id="{AEAD572E-2F50-43BC-A5A3-42ECFACCA1CC}" type="slidenum">
              <a:rPr lang="en-US" smtClean="0"/>
              <a:t>‹N°›</a:t>
            </a:fld>
            <a:endParaRPr lang="en-US"/>
          </a:p>
        </p:txBody>
      </p:sp>
      <p:sp>
        <p:nvSpPr>
          <p:cNvPr id="8" name="Text Placeholder 7">
            <a:extLst>
              <a:ext uri="{FF2B5EF4-FFF2-40B4-BE49-F238E27FC236}">
                <a16:creationId xmlns:a16="http://schemas.microsoft.com/office/drawing/2014/main" id="{CD0416F3-D18A-C9C1-3F3F-7BB1F9FD763D}"/>
              </a:ext>
            </a:extLst>
          </p:cNvPr>
          <p:cNvSpPr>
            <a:spLocks noGrp="1"/>
          </p:cNvSpPr>
          <p:nvPr>
            <p:ph type="body" sz="quarter" idx="13" hasCustomPrompt="1"/>
          </p:nvPr>
        </p:nvSpPr>
        <p:spPr>
          <a:xfrm>
            <a:off x="428624" y="1470713"/>
            <a:ext cx="11333163" cy="454003"/>
          </a:xfrm>
        </p:spPr>
        <p:txBody>
          <a:bodyPr/>
          <a:lstStyle>
            <a:lvl1pPr marL="0" indent="0">
              <a:buNone/>
              <a:defRPr sz="1200">
                <a:solidFill>
                  <a:schemeClr val="accent4"/>
                </a:solidFill>
              </a:defRPr>
            </a:lvl1pPr>
            <a:lvl2pPr marL="228600" indent="0">
              <a:buNone/>
              <a:defRPr/>
            </a:lvl2pPr>
          </a:lstStyle>
          <a:p>
            <a:pPr lvl="0"/>
            <a:r>
              <a:rPr lang="en-US" dirty="0"/>
              <a:t>Sub-title, click to edit Master text styles</a:t>
            </a:r>
          </a:p>
        </p:txBody>
      </p:sp>
      <p:sp>
        <p:nvSpPr>
          <p:cNvPr id="9" name="Text Placeholder 8">
            <a:extLst>
              <a:ext uri="{FF2B5EF4-FFF2-40B4-BE49-F238E27FC236}">
                <a16:creationId xmlns:a16="http://schemas.microsoft.com/office/drawing/2014/main" id="{1BB0583E-925F-0E28-011D-C5CB737A58E8}"/>
              </a:ext>
            </a:extLst>
          </p:cNvPr>
          <p:cNvSpPr>
            <a:spLocks noGrp="1"/>
          </p:cNvSpPr>
          <p:nvPr>
            <p:ph type="body" sz="quarter" idx="14" hasCustomPrompt="1"/>
          </p:nvPr>
        </p:nvSpPr>
        <p:spPr>
          <a:xfrm>
            <a:off x="10512461" y="283477"/>
            <a:ext cx="1249326" cy="217968"/>
          </a:xfrm>
        </p:spPr>
        <p:txBody>
          <a:bodyPr anchor="b" anchorCtr="0"/>
          <a:lstStyle>
            <a:lvl1pPr algn="r">
              <a:defRPr sz="800"/>
            </a:lvl1pPr>
          </a:lstStyle>
          <a:p>
            <a:pPr lvl="0"/>
            <a:r>
              <a:rPr lang="en-US" dirty="0"/>
              <a:t>Confidential © Sia</a:t>
            </a:r>
          </a:p>
        </p:txBody>
      </p:sp>
    </p:spTree>
    <p:extLst>
      <p:ext uri="{BB962C8B-B14F-4D97-AF65-F5344CB8AC3E}">
        <p14:creationId xmlns:p14="http://schemas.microsoft.com/office/powerpoint/2010/main" val="17754323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arge-Text_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1C77-4B6D-4D44-1483-2E5BBC868630}"/>
              </a:ext>
            </a:extLst>
          </p:cNvPr>
          <p:cNvSpPr>
            <a:spLocks noGrp="1"/>
          </p:cNvSpPr>
          <p:nvPr>
            <p:ph type="title" hasCustomPrompt="1"/>
          </p:nvPr>
        </p:nvSpPr>
        <p:spPr/>
        <p:txBody>
          <a:bodyPr/>
          <a:lstStyle/>
          <a:p>
            <a:r>
              <a:rPr lang="en-US" dirty="0"/>
              <a:t>Main-title, click to edit Master title style</a:t>
            </a:r>
          </a:p>
        </p:txBody>
      </p:sp>
      <p:sp>
        <p:nvSpPr>
          <p:cNvPr id="3" name="Content Placeholder 2">
            <a:extLst>
              <a:ext uri="{FF2B5EF4-FFF2-40B4-BE49-F238E27FC236}">
                <a16:creationId xmlns:a16="http://schemas.microsoft.com/office/drawing/2014/main" id="{64AC258D-553F-37E2-2838-5EF6797BA597}"/>
              </a:ext>
            </a:extLst>
          </p:cNvPr>
          <p:cNvSpPr>
            <a:spLocks noGrp="1"/>
          </p:cNvSpPr>
          <p:nvPr>
            <p:ph sz="half" idx="1" hasCustomPrompt="1"/>
          </p:nvPr>
        </p:nvSpPr>
        <p:spPr>
          <a:xfrm>
            <a:off x="428624" y="2018772"/>
            <a:ext cx="5548313" cy="4458230"/>
          </a:xfrm>
        </p:spPr>
        <p:txBody>
          <a:bodyPr/>
          <a:lstStyle>
            <a:lvl1pPr>
              <a:defRPr/>
            </a:lvl1pPr>
            <a:lvl2pPr>
              <a:defRPr/>
            </a:lvl2pPr>
            <a:lvl3pPr>
              <a:defRPr/>
            </a:lvl3pPr>
            <a:lvl4pPr>
              <a:defRPr/>
            </a:lvl4pPr>
            <a:lvl5pPr>
              <a:defRPr/>
            </a:lvl5pPr>
          </a:lstStyle>
          <a:p>
            <a:pPr lvl="0"/>
            <a:r>
              <a:rPr lang="en-US" dirty="0"/>
              <a:t>Body text, click to edit Master text styles</a:t>
            </a:r>
          </a:p>
          <a:p>
            <a:pPr lvl="1"/>
            <a:r>
              <a:rPr lang="en-US" dirty="0"/>
              <a:t>First level bullet </a:t>
            </a:r>
            <a:r>
              <a:rPr lang="en-US" spc="-100" dirty="0">
                <a:sym typeface="Wingdings 3" panose="05040102010807070707" pitchFamily="18" charset="2"/>
              </a:rPr>
              <a:t></a:t>
            </a:r>
            <a:endParaRPr lang="en-US" dirty="0"/>
          </a:p>
          <a:p>
            <a:pPr lvl="2"/>
            <a:r>
              <a:rPr lang="en-US" dirty="0"/>
              <a:t>Second level bullet </a:t>
            </a:r>
            <a:r>
              <a:rPr lang="en-US" spc="-100" dirty="0">
                <a:sym typeface="Wingdings 3" panose="05040102010807070707" pitchFamily="18" charset="2"/>
              </a:rPr>
              <a:t></a:t>
            </a:r>
            <a:endParaRPr lang="en-US" dirty="0"/>
          </a:p>
          <a:p>
            <a:pPr lvl="3"/>
            <a:r>
              <a:rPr lang="en-US" dirty="0"/>
              <a:t>Third level bullet </a:t>
            </a:r>
            <a:r>
              <a:rPr lang="en-US" spc="-100" dirty="0">
                <a:sym typeface="Wingdings 3" panose="05040102010807070707" pitchFamily="18" charset="2"/>
              </a:rPr>
              <a:t></a:t>
            </a:r>
            <a:endParaRPr lang="en-US" dirty="0"/>
          </a:p>
          <a:p>
            <a:pPr lvl="4"/>
            <a:r>
              <a:rPr lang="en-US" dirty="0"/>
              <a:t>Fourth level bullet </a:t>
            </a:r>
            <a:r>
              <a:rPr lang="en-US" spc="-100" dirty="0">
                <a:sym typeface="Wingdings 3" panose="05040102010807070707" pitchFamily="18" charset="2"/>
              </a:rPr>
              <a:t></a:t>
            </a:r>
            <a:endParaRPr lang="en-US" dirty="0"/>
          </a:p>
        </p:txBody>
      </p:sp>
      <p:sp>
        <p:nvSpPr>
          <p:cNvPr id="4" name="Content Placeholder 3">
            <a:extLst>
              <a:ext uri="{FF2B5EF4-FFF2-40B4-BE49-F238E27FC236}">
                <a16:creationId xmlns:a16="http://schemas.microsoft.com/office/drawing/2014/main" id="{2ED6F602-9C62-9FD9-5EC9-4C28948CAF86}"/>
              </a:ext>
            </a:extLst>
          </p:cNvPr>
          <p:cNvSpPr>
            <a:spLocks noGrp="1"/>
          </p:cNvSpPr>
          <p:nvPr>
            <p:ph sz="half" idx="2" hasCustomPrompt="1"/>
          </p:nvPr>
        </p:nvSpPr>
        <p:spPr>
          <a:xfrm>
            <a:off x="6213474" y="2018771"/>
            <a:ext cx="5548313" cy="4458229"/>
          </a:xfrm>
        </p:spPr>
        <p:txBody>
          <a:bodyPr/>
          <a:lstStyle>
            <a:lvl1pPr>
              <a:defRPr/>
            </a:lvl1pPr>
            <a:lvl2pPr>
              <a:defRPr/>
            </a:lvl2pPr>
            <a:lvl3pPr>
              <a:defRPr/>
            </a:lvl3pPr>
            <a:lvl4pPr>
              <a:defRPr/>
            </a:lvl4pPr>
            <a:lvl5pPr>
              <a:defRPr/>
            </a:lvl5pPr>
          </a:lstStyle>
          <a:p>
            <a:pPr lvl="0"/>
            <a:r>
              <a:rPr lang="en-US" dirty="0"/>
              <a:t>Body text, click to edit Master text styles</a:t>
            </a:r>
          </a:p>
          <a:p>
            <a:pPr lvl="1"/>
            <a:r>
              <a:rPr lang="en-US" dirty="0"/>
              <a:t>First level bullet </a:t>
            </a:r>
            <a:r>
              <a:rPr lang="en-US" spc="-100" dirty="0">
                <a:sym typeface="Wingdings 3" panose="05040102010807070707" pitchFamily="18" charset="2"/>
              </a:rPr>
              <a:t></a:t>
            </a:r>
            <a:endParaRPr lang="en-US" dirty="0"/>
          </a:p>
          <a:p>
            <a:pPr lvl="2"/>
            <a:r>
              <a:rPr lang="en-US" dirty="0"/>
              <a:t>Second level bullet </a:t>
            </a:r>
            <a:r>
              <a:rPr lang="en-US" spc="-100" dirty="0">
                <a:sym typeface="Wingdings 3" panose="05040102010807070707" pitchFamily="18" charset="2"/>
              </a:rPr>
              <a:t></a:t>
            </a:r>
            <a:endParaRPr lang="en-US" dirty="0"/>
          </a:p>
          <a:p>
            <a:pPr lvl="3"/>
            <a:r>
              <a:rPr lang="en-US" dirty="0"/>
              <a:t>Third level bullet </a:t>
            </a:r>
            <a:r>
              <a:rPr lang="en-US" spc="-100" dirty="0">
                <a:sym typeface="Wingdings 3" panose="05040102010807070707" pitchFamily="18" charset="2"/>
              </a:rPr>
              <a:t></a:t>
            </a:r>
            <a:endParaRPr lang="en-US" dirty="0"/>
          </a:p>
          <a:p>
            <a:pPr lvl="4"/>
            <a:r>
              <a:rPr lang="en-US" dirty="0"/>
              <a:t>Fourth level bullet </a:t>
            </a:r>
            <a:r>
              <a:rPr lang="en-US" spc="-100" dirty="0">
                <a:sym typeface="Wingdings 3" panose="05040102010807070707" pitchFamily="18" charset="2"/>
              </a:rPr>
              <a:t></a:t>
            </a:r>
            <a:endParaRPr lang="en-US" dirty="0"/>
          </a:p>
        </p:txBody>
      </p:sp>
      <p:sp>
        <p:nvSpPr>
          <p:cNvPr id="6" name="Footer Placeholder 5">
            <a:extLst>
              <a:ext uri="{FF2B5EF4-FFF2-40B4-BE49-F238E27FC236}">
                <a16:creationId xmlns:a16="http://schemas.microsoft.com/office/drawing/2014/main" id="{0D94D6FE-25A9-7DCF-CED5-6DA24A4EFE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34408-D860-3FF7-77FB-A0F5DFCB554F}"/>
              </a:ext>
            </a:extLst>
          </p:cNvPr>
          <p:cNvSpPr>
            <a:spLocks noGrp="1"/>
          </p:cNvSpPr>
          <p:nvPr>
            <p:ph type="sldNum" sz="quarter" idx="12"/>
          </p:nvPr>
        </p:nvSpPr>
        <p:spPr/>
        <p:txBody>
          <a:bodyPr/>
          <a:lstStyle/>
          <a:p>
            <a:fld id="{AEAD572E-2F50-43BC-A5A3-42ECFACCA1CC}" type="slidenum">
              <a:rPr lang="en-US" smtClean="0"/>
              <a:t>‹N°›</a:t>
            </a:fld>
            <a:endParaRPr lang="en-US"/>
          </a:p>
        </p:txBody>
      </p:sp>
      <p:sp>
        <p:nvSpPr>
          <p:cNvPr id="8" name="Text Placeholder 7">
            <a:extLst>
              <a:ext uri="{FF2B5EF4-FFF2-40B4-BE49-F238E27FC236}">
                <a16:creationId xmlns:a16="http://schemas.microsoft.com/office/drawing/2014/main" id="{C7740E51-14F2-D576-6B6A-CFA80C04EAAB}"/>
              </a:ext>
            </a:extLst>
          </p:cNvPr>
          <p:cNvSpPr>
            <a:spLocks noGrp="1"/>
          </p:cNvSpPr>
          <p:nvPr>
            <p:ph type="body" sz="quarter" idx="13" hasCustomPrompt="1"/>
          </p:nvPr>
        </p:nvSpPr>
        <p:spPr>
          <a:xfrm>
            <a:off x="428624" y="1470713"/>
            <a:ext cx="11333163" cy="454003"/>
          </a:xfrm>
        </p:spPr>
        <p:txBody>
          <a:bodyPr/>
          <a:lstStyle>
            <a:lvl1pPr marL="0" indent="0">
              <a:buNone/>
              <a:defRPr sz="1200">
                <a:solidFill>
                  <a:schemeClr val="accent4"/>
                </a:solidFill>
              </a:defRPr>
            </a:lvl1pPr>
            <a:lvl2pPr marL="228600" indent="0">
              <a:buNone/>
              <a:defRPr/>
            </a:lvl2pPr>
          </a:lstStyle>
          <a:p>
            <a:pPr lvl="0"/>
            <a:r>
              <a:rPr lang="en-US" dirty="0"/>
              <a:t>Sub-title, click to edit Master text styles</a:t>
            </a:r>
          </a:p>
        </p:txBody>
      </p:sp>
    </p:spTree>
    <p:extLst>
      <p:ext uri="{BB962C8B-B14F-4D97-AF65-F5344CB8AC3E}">
        <p14:creationId xmlns:p14="http://schemas.microsoft.com/office/powerpoint/2010/main" val="4008695063"/>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_Level-2_Lt. Gray">
    <p:bg>
      <p:bgPr>
        <a:solidFill>
          <a:schemeClr val="bg2"/>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9A9F18-21F8-4030-B929-BA51376781C8}"/>
              </a:ext>
            </a:extLst>
          </p:cNvPr>
          <p:cNvSpPr>
            <a:spLocks noGrp="1"/>
          </p:cNvSpPr>
          <p:nvPr>
            <p:ph type="body" sz="quarter" idx="11" hasCustomPrompt="1"/>
          </p:nvPr>
        </p:nvSpPr>
        <p:spPr>
          <a:xfrm>
            <a:off x="428626" y="2547611"/>
            <a:ext cx="8456613" cy="1881188"/>
          </a:xfrm>
        </p:spPr>
        <p:txBody>
          <a:bodyPr/>
          <a:lstStyle>
            <a:lvl1pPr>
              <a:lnSpc>
                <a:spcPct val="100000"/>
              </a:lnSpc>
              <a:spcAft>
                <a:spcPts val="600"/>
              </a:spcAft>
              <a:defRPr sz="4000" spc="-50" baseline="0">
                <a:solidFill>
                  <a:schemeClr val="tx1"/>
                </a:solidFill>
              </a:defRPr>
            </a:lvl1pPr>
            <a:lvl2pPr marL="0" indent="0">
              <a:lnSpc>
                <a:spcPct val="100000"/>
              </a:lnSpc>
              <a:spcAft>
                <a:spcPts val="0"/>
              </a:spcAft>
              <a:buFont typeface="Arial" panose="020B0604020202020204" pitchFamily="34" charset="0"/>
              <a:buNone/>
              <a:defRPr sz="3000" spc="-50" baseline="0">
                <a:solidFill>
                  <a:schemeClr val="accent2"/>
                </a:solidFill>
              </a:defRPr>
            </a:lvl2pPr>
            <a:lvl3pPr>
              <a:defRPr sz="2800">
                <a:solidFill>
                  <a:schemeClr val="accent1"/>
                </a:solidFill>
              </a:defRPr>
            </a:lvl3pPr>
            <a:lvl4pPr>
              <a:defRPr sz="2800">
                <a:solidFill>
                  <a:schemeClr val="accent1"/>
                </a:solidFill>
              </a:defRPr>
            </a:lvl4pPr>
            <a:lvl5pPr>
              <a:defRPr sz="2800">
                <a:solidFill>
                  <a:schemeClr val="accent1"/>
                </a:solidFill>
              </a:defRPr>
            </a:lvl5pPr>
          </a:lstStyle>
          <a:p>
            <a:pPr lvl="0"/>
            <a:r>
              <a:rPr lang="en-US" dirty="0"/>
              <a:t>Divider title, c to edit Master text styles</a:t>
            </a:r>
          </a:p>
          <a:p>
            <a:pPr lvl="1"/>
            <a:r>
              <a:rPr lang="en-US" dirty="0"/>
              <a:t>/ Second level </a:t>
            </a:r>
            <a:r>
              <a:rPr lang="en-US" spc="-100" dirty="0">
                <a:sym typeface="Wingdings 3" panose="05040102010807070707" pitchFamily="18" charset="2"/>
              </a:rPr>
              <a:t></a:t>
            </a:r>
            <a:endParaRPr lang="en-US" dirty="0"/>
          </a:p>
        </p:txBody>
      </p:sp>
      <p:sp>
        <p:nvSpPr>
          <p:cNvPr id="10" name="Slide Number Placeholder 10">
            <a:extLst>
              <a:ext uri="{FF2B5EF4-FFF2-40B4-BE49-F238E27FC236}">
                <a16:creationId xmlns:a16="http://schemas.microsoft.com/office/drawing/2014/main" id="{3B96EB6F-CABD-DDF9-AB04-5E5D2C00B630}"/>
              </a:ext>
            </a:extLst>
          </p:cNvPr>
          <p:cNvSpPr>
            <a:spLocks noGrp="1"/>
          </p:cNvSpPr>
          <p:nvPr>
            <p:ph type="sldNum" sz="quarter" idx="12"/>
          </p:nvPr>
        </p:nvSpPr>
        <p:spPr>
          <a:xfrm>
            <a:off x="428626" y="226993"/>
            <a:ext cx="345302" cy="310533"/>
          </a:xfrm>
        </p:spPr>
        <p:txBody>
          <a:bodyPr/>
          <a:lstStyle>
            <a:lvl1pPr>
              <a:defRPr>
                <a:solidFill>
                  <a:schemeClr val="bg1"/>
                </a:solidFill>
              </a:defRPr>
            </a:lvl1pPr>
          </a:lstStyle>
          <a:p>
            <a:fld id="{AEAD572E-2F50-43BC-A5A3-42ECFACCA1CC}" type="slidenum">
              <a:rPr lang="en-US" smtClean="0"/>
              <a:pPr/>
              <a:t>‹N°›</a:t>
            </a:fld>
            <a:endParaRPr lang="en-US"/>
          </a:p>
        </p:txBody>
      </p:sp>
      <p:sp>
        <p:nvSpPr>
          <p:cNvPr id="12" name="Slide Number Placeholder 5">
            <a:extLst>
              <a:ext uri="{FF2B5EF4-FFF2-40B4-BE49-F238E27FC236}">
                <a16:creationId xmlns:a16="http://schemas.microsoft.com/office/drawing/2014/main" id="{6ED2244E-944D-6314-0C93-E80FBF865D10}"/>
              </a:ext>
            </a:extLst>
          </p:cNvPr>
          <p:cNvSpPr txBox="1">
            <a:spLocks/>
          </p:cNvSpPr>
          <p:nvPr userDrawn="1"/>
        </p:nvSpPr>
        <p:spPr>
          <a:xfrm>
            <a:off x="428626" y="226993"/>
            <a:ext cx="345302" cy="310533"/>
          </a:xfrm>
          <a:prstGeom prst="rect">
            <a:avLst/>
          </a:prstGeom>
        </p:spPr>
        <p:txBody>
          <a:bodyPr vert="horz" lIns="0" tIns="0" rIns="0" bIns="0" rtlCol="0" anchor="b" anchorCtr="0"/>
          <a:lstStyle>
            <a:defPPr>
              <a:defRPr lang="en-US"/>
            </a:defPPr>
            <a:lvl1pPr marL="0" algn="l"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AD572E-2F50-43BC-A5A3-42ECFACCA1CC}" type="slidenum">
              <a:rPr lang="en-US" sz="800" smtClean="0">
                <a:solidFill>
                  <a:schemeClr val="tx1"/>
                </a:solidFill>
              </a:rPr>
              <a:pPr/>
              <a:t>‹N°›</a:t>
            </a:fld>
            <a:endParaRPr lang="en-US" sz="800" dirty="0">
              <a:solidFill>
                <a:schemeClr val="tx1"/>
              </a:solidFill>
            </a:endParaRPr>
          </a:p>
        </p:txBody>
      </p:sp>
      <p:sp>
        <p:nvSpPr>
          <p:cNvPr id="3" name="Text Placeholder 13">
            <a:extLst>
              <a:ext uri="{FF2B5EF4-FFF2-40B4-BE49-F238E27FC236}">
                <a16:creationId xmlns:a16="http://schemas.microsoft.com/office/drawing/2014/main" id="{CC1721BC-9C8A-C2E4-5028-EF742AFCA380}"/>
              </a:ext>
            </a:extLst>
          </p:cNvPr>
          <p:cNvSpPr>
            <a:spLocks noGrp="1"/>
          </p:cNvSpPr>
          <p:nvPr>
            <p:ph type="body" sz="quarter" idx="14" hasCustomPrompt="1"/>
          </p:nvPr>
        </p:nvSpPr>
        <p:spPr>
          <a:xfrm>
            <a:off x="428625" y="2255474"/>
            <a:ext cx="3632200" cy="243560"/>
          </a:xfrm>
        </p:spPr>
        <p:txBody>
          <a:bodyPr anchor="b" anchorCtr="0"/>
          <a:lstStyle>
            <a:lvl1pPr>
              <a:defRPr sz="900" cap="all" baseline="0">
                <a:solidFill>
                  <a:schemeClr val="tx1"/>
                </a:solidFill>
              </a:defRPr>
            </a:lvl1pPr>
          </a:lstStyle>
          <a:p>
            <a:pPr lvl="0"/>
            <a:r>
              <a:rPr lang="en-US" dirty="0"/>
              <a:t>Optional eyebrow</a:t>
            </a:r>
          </a:p>
        </p:txBody>
      </p:sp>
      <p:sp>
        <p:nvSpPr>
          <p:cNvPr id="4" name="Footer Placeholder 2">
            <a:extLst>
              <a:ext uri="{FF2B5EF4-FFF2-40B4-BE49-F238E27FC236}">
                <a16:creationId xmlns:a16="http://schemas.microsoft.com/office/drawing/2014/main" id="{D9A5D74C-63D0-135E-D02C-1A829A13A40B}"/>
              </a:ext>
            </a:extLst>
          </p:cNvPr>
          <p:cNvSpPr>
            <a:spLocks noGrp="1"/>
          </p:cNvSpPr>
          <p:nvPr>
            <p:ph type="ftr" sz="quarter" idx="15"/>
          </p:nvPr>
        </p:nvSpPr>
        <p:spPr>
          <a:xfrm>
            <a:off x="1197688" y="252569"/>
            <a:ext cx="4517032" cy="284957"/>
          </a:xfrm>
        </p:spPr>
        <p:txBody>
          <a:bodyPr/>
          <a:lstStyle>
            <a:lvl1pPr>
              <a:defRPr>
                <a:solidFill>
                  <a:schemeClr val="tx1"/>
                </a:solidFill>
              </a:defRPr>
            </a:lvl1pPr>
          </a:lstStyle>
          <a:p>
            <a:endParaRPr lang="en-US" dirty="0"/>
          </a:p>
        </p:txBody>
      </p:sp>
      <p:cxnSp>
        <p:nvCxnSpPr>
          <p:cNvPr id="2" name="Straight Connector 1">
            <a:extLst>
              <a:ext uri="{FF2B5EF4-FFF2-40B4-BE49-F238E27FC236}">
                <a16:creationId xmlns:a16="http://schemas.microsoft.com/office/drawing/2014/main" id="{1FDBDB39-030A-44B1-ABD1-8321D9BD350D}"/>
              </a:ext>
            </a:extLst>
          </p:cNvPr>
          <p:cNvCxnSpPr>
            <a:cxnSpLocks/>
          </p:cNvCxnSpPr>
          <p:nvPr userDrawn="1"/>
        </p:nvCxnSpPr>
        <p:spPr>
          <a:xfrm flipH="1">
            <a:off x="804864" y="-7937"/>
            <a:ext cx="253205" cy="519113"/>
          </a:xfrm>
          <a:prstGeom prst="line">
            <a:avLst/>
          </a:prstGeom>
          <a:ln w="8382">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9394147"/>
      </p:ext>
    </p:extLst>
  </p:cSld>
  <p:clrMapOvr>
    <a:masterClrMapping/>
  </p:clrMapOvr>
  <p:transition>
    <p:fade/>
  </p:transition>
  <p:extLst>
    <p:ext uri="{DCECCB84-F9BA-43D5-87BE-67443E8EF086}">
      <p15:sldGuideLst xmlns:p15="http://schemas.microsoft.com/office/powerpoint/2012/main">
        <p15:guide id="1" orient="horz" pos="1704"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1C77-4B6D-4D44-1483-2E5BBC868630}"/>
              </a:ext>
            </a:extLst>
          </p:cNvPr>
          <p:cNvSpPr>
            <a:spLocks noGrp="1"/>
          </p:cNvSpPr>
          <p:nvPr>
            <p:ph type="title" hasCustomPrompt="1"/>
          </p:nvPr>
        </p:nvSpPr>
        <p:spPr/>
        <p:txBody>
          <a:bodyPr/>
          <a:lstStyle/>
          <a:p>
            <a:r>
              <a:rPr lang="en-US" dirty="0"/>
              <a:t>Main-title, click to edit Master title style</a:t>
            </a:r>
          </a:p>
        </p:txBody>
      </p:sp>
      <p:sp>
        <p:nvSpPr>
          <p:cNvPr id="6" name="Footer Placeholder 5">
            <a:extLst>
              <a:ext uri="{FF2B5EF4-FFF2-40B4-BE49-F238E27FC236}">
                <a16:creationId xmlns:a16="http://schemas.microsoft.com/office/drawing/2014/main" id="{0D94D6FE-25A9-7DCF-CED5-6DA24A4EFE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34408-D860-3FF7-77FB-A0F5DFCB554F}"/>
              </a:ext>
            </a:extLst>
          </p:cNvPr>
          <p:cNvSpPr>
            <a:spLocks noGrp="1"/>
          </p:cNvSpPr>
          <p:nvPr>
            <p:ph type="sldNum" sz="quarter" idx="12"/>
          </p:nvPr>
        </p:nvSpPr>
        <p:spPr/>
        <p:txBody>
          <a:bodyPr/>
          <a:lstStyle/>
          <a:p>
            <a:fld id="{AEAD572E-2F50-43BC-A5A3-42ECFACCA1CC}" type="slidenum">
              <a:rPr lang="en-US" smtClean="0"/>
              <a:t>‹N°›</a:t>
            </a:fld>
            <a:endParaRPr lang="en-US"/>
          </a:p>
        </p:txBody>
      </p:sp>
      <p:sp>
        <p:nvSpPr>
          <p:cNvPr id="8" name="Text Placeholder 7">
            <a:extLst>
              <a:ext uri="{FF2B5EF4-FFF2-40B4-BE49-F238E27FC236}">
                <a16:creationId xmlns:a16="http://schemas.microsoft.com/office/drawing/2014/main" id="{C7740E51-14F2-D576-6B6A-CFA80C04EAAB}"/>
              </a:ext>
            </a:extLst>
          </p:cNvPr>
          <p:cNvSpPr>
            <a:spLocks noGrp="1"/>
          </p:cNvSpPr>
          <p:nvPr>
            <p:ph type="body" sz="quarter" idx="13" hasCustomPrompt="1"/>
          </p:nvPr>
        </p:nvSpPr>
        <p:spPr>
          <a:xfrm>
            <a:off x="428624" y="1470713"/>
            <a:ext cx="11333163" cy="454003"/>
          </a:xfrm>
        </p:spPr>
        <p:txBody>
          <a:bodyPr/>
          <a:lstStyle>
            <a:lvl1pPr marL="0" indent="0">
              <a:buNone/>
              <a:defRPr sz="1200">
                <a:solidFill>
                  <a:schemeClr val="accent4"/>
                </a:solidFill>
              </a:defRPr>
            </a:lvl1pPr>
            <a:lvl2pPr marL="228600" indent="0">
              <a:buNone/>
              <a:defRPr/>
            </a:lvl2pPr>
          </a:lstStyle>
          <a:p>
            <a:pPr lvl="0"/>
            <a:r>
              <a:rPr lang="en-US" dirty="0"/>
              <a:t>Sub-title, click to edit Master text styles</a:t>
            </a:r>
          </a:p>
        </p:txBody>
      </p:sp>
    </p:spTree>
    <p:extLst>
      <p:ext uri="{BB962C8B-B14F-4D97-AF65-F5344CB8AC3E}">
        <p14:creationId xmlns:p14="http://schemas.microsoft.com/office/powerpoint/2010/main" val="3085354015"/>
      </p:ext>
    </p:extLst>
  </p:cSld>
  <p:clrMapOvr>
    <a:masterClrMapping/>
  </p:clrMapOvr>
  <p:extLst>
    <p:ext uri="{DCECCB84-F9BA-43D5-87BE-67443E8EF086}">
      <p15:sldGuideLst xmlns:p15="http://schemas.microsoft.com/office/powerpoint/2012/main">
        <p15:guide id="1" orient="horz" pos="1272">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F303-2418-8A90-1F62-39E2D250DC51}"/>
              </a:ext>
            </a:extLst>
          </p:cNvPr>
          <p:cNvSpPr>
            <a:spLocks noGrp="1"/>
          </p:cNvSpPr>
          <p:nvPr>
            <p:ph type="title" hasCustomPrompt="1"/>
          </p:nvPr>
        </p:nvSpPr>
        <p:spPr/>
        <p:txBody>
          <a:bodyPr/>
          <a:lstStyle/>
          <a:p>
            <a:r>
              <a:rPr lang="en-US" dirty="0"/>
              <a:t>Main-title, click to edit Master title style</a:t>
            </a:r>
          </a:p>
        </p:txBody>
      </p:sp>
      <p:sp>
        <p:nvSpPr>
          <p:cNvPr id="4" name="Footer Placeholder 3">
            <a:extLst>
              <a:ext uri="{FF2B5EF4-FFF2-40B4-BE49-F238E27FC236}">
                <a16:creationId xmlns:a16="http://schemas.microsoft.com/office/drawing/2014/main" id="{90987D4B-94EB-783D-B336-26830EC6D0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3840E4-5C58-AC3A-77AA-F9B3E6C7B19B}"/>
              </a:ext>
            </a:extLst>
          </p:cNvPr>
          <p:cNvSpPr>
            <a:spLocks noGrp="1"/>
          </p:cNvSpPr>
          <p:nvPr>
            <p:ph type="sldNum" sz="quarter" idx="12"/>
          </p:nvPr>
        </p:nvSpPr>
        <p:spPr/>
        <p:txBody>
          <a:bodyPr/>
          <a:lstStyle/>
          <a:p>
            <a:fld id="{AEAD572E-2F50-43BC-A5A3-42ECFACCA1CC}" type="slidenum">
              <a:rPr lang="en-US" smtClean="0"/>
              <a:t>‹N°›</a:t>
            </a:fld>
            <a:endParaRPr lang="en-US"/>
          </a:p>
        </p:txBody>
      </p:sp>
    </p:spTree>
    <p:extLst>
      <p:ext uri="{BB962C8B-B14F-4D97-AF65-F5344CB8AC3E}">
        <p14:creationId xmlns:p14="http://schemas.microsoft.com/office/powerpoint/2010/main" val="11894179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31D829E-3CD6-56A7-3E41-D5561B491B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CFEF78-0B22-ADD0-F455-005C928C719A}"/>
              </a:ext>
            </a:extLst>
          </p:cNvPr>
          <p:cNvSpPr>
            <a:spLocks noGrp="1"/>
          </p:cNvSpPr>
          <p:nvPr>
            <p:ph type="sldNum" sz="quarter" idx="12"/>
          </p:nvPr>
        </p:nvSpPr>
        <p:spPr/>
        <p:txBody>
          <a:bodyPr/>
          <a:lstStyle/>
          <a:p>
            <a:fld id="{AEAD572E-2F50-43BC-A5A3-42ECFACCA1CC}" type="slidenum">
              <a:rPr lang="en-US" smtClean="0"/>
              <a:t>‹N°›</a:t>
            </a:fld>
            <a:endParaRPr lang="en-US"/>
          </a:p>
        </p:txBody>
      </p:sp>
    </p:spTree>
    <p:extLst>
      <p:ext uri="{BB962C8B-B14F-4D97-AF65-F5344CB8AC3E}">
        <p14:creationId xmlns:p14="http://schemas.microsoft.com/office/powerpoint/2010/main" val="13774504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arge Title 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69B82-4549-D840-E57A-60762497628D}"/>
              </a:ext>
            </a:extLst>
          </p:cNvPr>
          <p:cNvSpPr>
            <a:spLocks noGrp="1"/>
          </p:cNvSpPr>
          <p:nvPr>
            <p:ph type="title"/>
          </p:nvPr>
        </p:nvSpPr>
        <p:spPr>
          <a:xfrm>
            <a:off x="370669" y="894074"/>
            <a:ext cx="3915581" cy="2402918"/>
          </a:xfrm>
        </p:spPr>
        <p:txBody>
          <a:bodyPr/>
          <a:lstStyle>
            <a:lvl1pPr>
              <a:lnSpc>
                <a:spcPct val="83000"/>
              </a:lnSpc>
              <a:defRPr sz="5800" spc="-300" baseline="0"/>
            </a:lvl1pPr>
          </a:lstStyle>
          <a:p>
            <a:r>
              <a:rPr lang="en-US" dirty="0"/>
              <a:t>Click to edit Master title style</a:t>
            </a:r>
          </a:p>
        </p:txBody>
      </p:sp>
      <p:sp>
        <p:nvSpPr>
          <p:cNvPr id="3" name="Footer Placeholder 2">
            <a:extLst>
              <a:ext uri="{FF2B5EF4-FFF2-40B4-BE49-F238E27FC236}">
                <a16:creationId xmlns:a16="http://schemas.microsoft.com/office/drawing/2014/main" id="{F8B064E3-ED49-F066-CD07-FF619808461C}"/>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3D2D7014-22DF-90E3-CD22-D5ECAD9C5067}"/>
              </a:ext>
            </a:extLst>
          </p:cNvPr>
          <p:cNvSpPr>
            <a:spLocks noGrp="1"/>
          </p:cNvSpPr>
          <p:nvPr>
            <p:ph type="sldNum" sz="quarter" idx="11"/>
          </p:nvPr>
        </p:nvSpPr>
        <p:spPr/>
        <p:txBody>
          <a:bodyPr/>
          <a:lstStyle/>
          <a:p>
            <a:fld id="{AEAD572E-2F50-43BC-A5A3-42ECFACCA1CC}" type="slidenum">
              <a:rPr lang="en-US" smtClean="0"/>
              <a:pPr/>
              <a:t>‹N°›</a:t>
            </a:fld>
            <a:endParaRPr lang="en-US" dirty="0"/>
          </a:p>
        </p:txBody>
      </p:sp>
      <p:sp>
        <p:nvSpPr>
          <p:cNvPr id="8" name="Text Placeholder 7">
            <a:extLst>
              <a:ext uri="{FF2B5EF4-FFF2-40B4-BE49-F238E27FC236}">
                <a16:creationId xmlns:a16="http://schemas.microsoft.com/office/drawing/2014/main" id="{D07D3A50-E418-269B-04B9-EEC8DFFBE610}"/>
              </a:ext>
            </a:extLst>
          </p:cNvPr>
          <p:cNvSpPr>
            <a:spLocks noGrp="1"/>
          </p:cNvSpPr>
          <p:nvPr>
            <p:ph type="body" sz="quarter" idx="12"/>
          </p:nvPr>
        </p:nvSpPr>
        <p:spPr>
          <a:xfrm>
            <a:off x="428625" y="3529146"/>
            <a:ext cx="3662362" cy="1203839"/>
          </a:xfrm>
        </p:spPr>
        <p:txBody>
          <a:bodyPr/>
          <a:lstStyle>
            <a:lvl1pPr>
              <a:defRPr sz="900"/>
            </a:lvl1pPr>
          </a:lstStyle>
          <a:p>
            <a:pPr lvl="0"/>
            <a:r>
              <a:rPr lang="en-US" dirty="0"/>
              <a:t>Click to edit Master text styles</a:t>
            </a:r>
          </a:p>
        </p:txBody>
      </p:sp>
      <p:sp>
        <p:nvSpPr>
          <p:cNvPr id="10" name="Content Placeholder 9">
            <a:extLst>
              <a:ext uri="{FF2B5EF4-FFF2-40B4-BE49-F238E27FC236}">
                <a16:creationId xmlns:a16="http://schemas.microsoft.com/office/drawing/2014/main" id="{350ED51D-B6BF-5FDB-0F4B-811283DA90F9}"/>
              </a:ext>
            </a:extLst>
          </p:cNvPr>
          <p:cNvSpPr>
            <a:spLocks noGrp="1"/>
          </p:cNvSpPr>
          <p:nvPr>
            <p:ph sz="quarter" idx="13"/>
          </p:nvPr>
        </p:nvSpPr>
        <p:spPr>
          <a:xfrm>
            <a:off x="4689508" y="431801"/>
            <a:ext cx="7072280" cy="604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0544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ext, BG 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A1031-F005-9006-111D-6F135A8A4C72}"/>
              </a:ext>
            </a:extLst>
          </p:cNvPr>
          <p:cNvSpPr>
            <a:spLocks noGrp="1"/>
          </p:cNvSpPr>
          <p:nvPr>
            <p:ph type="title" hasCustomPrompt="1"/>
          </p:nvPr>
        </p:nvSpPr>
        <p:spPr>
          <a:xfrm>
            <a:off x="428626" y="871538"/>
            <a:ext cx="6095652" cy="429980"/>
          </a:xfrm>
        </p:spPr>
        <p:txBody>
          <a:bodyPr/>
          <a:lstStyle/>
          <a:p>
            <a:r>
              <a:rPr lang="en-US" dirty="0"/>
              <a:t>Main-title, click to edit</a:t>
            </a:r>
          </a:p>
        </p:txBody>
      </p:sp>
      <p:sp>
        <p:nvSpPr>
          <p:cNvPr id="3" name="Footer Placeholder 2">
            <a:extLst>
              <a:ext uri="{FF2B5EF4-FFF2-40B4-BE49-F238E27FC236}">
                <a16:creationId xmlns:a16="http://schemas.microsoft.com/office/drawing/2014/main" id="{B0B9A6E1-2496-86F3-34FC-BC2E9342B709}"/>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1E567A6F-5E5D-1219-852D-7ACE4BF9CDB3}"/>
              </a:ext>
            </a:extLst>
          </p:cNvPr>
          <p:cNvSpPr>
            <a:spLocks noGrp="1"/>
          </p:cNvSpPr>
          <p:nvPr>
            <p:ph type="sldNum" sz="quarter" idx="11"/>
          </p:nvPr>
        </p:nvSpPr>
        <p:spPr/>
        <p:txBody>
          <a:bodyPr/>
          <a:lstStyle/>
          <a:p>
            <a:fld id="{AEAD572E-2F50-43BC-A5A3-42ECFACCA1CC}" type="slidenum">
              <a:rPr lang="en-US" smtClean="0"/>
              <a:pPr/>
              <a:t>‹N°›</a:t>
            </a:fld>
            <a:endParaRPr lang="en-US" dirty="0"/>
          </a:p>
        </p:txBody>
      </p:sp>
      <p:sp>
        <p:nvSpPr>
          <p:cNvPr id="8" name="Text Placeholder 7">
            <a:extLst>
              <a:ext uri="{FF2B5EF4-FFF2-40B4-BE49-F238E27FC236}">
                <a16:creationId xmlns:a16="http://schemas.microsoft.com/office/drawing/2014/main" id="{7C158440-44EE-5104-A936-661E7DE6F18C}"/>
              </a:ext>
            </a:extLst>
          </p:cNvPr>
          <p:cNvSpPr>
            <a:spLocks noGrp="1"/>
          </p:cNvSpPr>
          <p:nvPr>
            <p:ph type="body" sz="quarter" idx="12" hasCustomPrompt="1"/>
          </p:nvPr>
        </p:nvSpPr>
        <p:spPr>
          <a:xfrm>
            <a:off x="428626" y="1469417"/>
            <a:ext cx="4766521" cy="554258"/>
          </a:xfrm>
        </p:spPr>
        <p:txBody>
          <a:bodyPr/>
          <a:lstStyle>
            <a:lvl1pPr>
              <a:defRPr sz="1200">
                <a:solidFill>
                  <a:srgbClr val="455669"/>
                </a:solidFill>
              </a:defRPr>
            </a:lvl1pPr>
          </a:lstStyle>
          <a:p>
            <a:pPr lvl="0"/>
            <a:r>
              <a:rPr lang="en-US" dirty="0"/>
              <a:t>Sub-title, click to edit Master text styles</a:t>
            </a:r>
          </a:p>
        </p:txBody>
      </p:sp>
      <p:sp>
        <p:nvSpPr>
          <p:cNvPr id="10" name="Text Placeholder 9">
            <a:extLst>
              <a:ext uri="{FF2B5EF4-FFF2-40B4-BE49-F238E27FC236}">
                <a16:creationId xmlns:a16="http://schemas.microsoft.com/office/drawing/2014/main" id="{5C2F71FB-3902-816A-900A-6724AF33734E}"/>
              </a:ext>
            </a:extLst>
          </p:cNvPr>
          <p:cNvSpPr>
            <a:spLocks noGrp="1"/>
          </p:cNvSpPr>
          <p:nvPr>
            <p:ph type="body" sz="quarter" idx="13" hasCustomPrompt="1"/>
          </p:nvPr>
        </p:nvSpPr>
        <p:spPr>
          <a:xfrm>
            <a:off x="428625" y="2380344"/>
            <a:ext cx="4766522" cy="4064000"/>
          </a:xfrm>
        </p:spPr>
        <p:txBody>
          <a:bodyPr/>
          <a:lstStyle>
            <a:lvl1pPr>
              <a:spcBef>
                <a:spcPts val="1200"/>
              </a:spcBef>
              <a:spcAft>
                <a:spcPts val="200"/>
              </a:spcAft>
              <a:defRPr sz="1400"/>
            </a:lvl1pPr>
            <a:lvl2pPr marL="0" indent="0">
              <a:buFont typeface="Arial" panose="020B0604020202020204" pitchFamily="34" charset="0"/>
              <a:buNone/>
              <a:defRPr sz="900"/>
            </a:lvl2pPr>
            <a:lvl3pPr marL="115888" indent="-115888">
              <a:buFontTx/>
              <a:buBlip>
                <a:blip r:embed="rId2">
                  <a:extLst>
                    <a:ext uri="{96DAC541-7B7A-43D3-8B79-37D633B846F1}">
                      <asvg:svgBlip xmlns:asvg="http://schemas.microsoft.com/office/drawing/2016/SVG/main" r:embed="rId3"/>
                    </a:ext>
                  </a:extLst>
                </a:blip>
              </a:buBlip>
              <a:defRPr sz="900"/>
            </a:lvl3pPr>
          </a:lstStyle>
          <a:p>
            <a:pPr lvl="0"/>
            <a:r>
              <a:rPr lang="en-US" dirty="0"/>
              <a:t>Title</a:t>
            </a:r>
          </a:p>
          <a:p>
            <a:pPr lvl="1"/>
            <a:r>
              <a:rPr lang="en-US" dirty="0"/>
              <a:t>Body text </a:t>
            </a:r>
            <a:r>
              <a:rPr lang="en-US" spc="-100" dirty="0">
                <a:sym typeface="Wingdings 3" panose="05040102010807070707" pitchFamily="18" charset="2"/>
              </a:rPr>
              <a:t></a:t>
            </a:r>
            <a:endParaRPr lang="en-US" dirty="0"/>
          </a:p>
          <a:p>
            <a:pPr lvl="2"/>
            <a:r>
              <a:rPr lang="en-US" dirty="0"/>
              <a:t>Bullet text </a:t>
            </a:r>
            <a:r>
              <a:rPr lang="en-US" spc="-100" dirty="0">
                <a:sym typeface="Wingdings 3" panose="05040102010807070707" pitchFamily="18" charset="2"/>
              </a:rPr>
              <a:t> </a:t>
            </a:r>
            <a:endParaRPr lang="en-US" dirty="0"/>
          </a:p>
        </p:txBody>
      </p:sp>
    </p:spTree>
    <p:extLst>
      <p:ext uri="{BB962C8B-B14F-4D97-AF65-F5344CB8AC3E}">
        <p14:creationId xmlns:p14="http://schemas.microsoft.com/office/powerpoint/2010/main" val="3643813758"/>
      </p:ext>
    </p:extLst>
  </p:cSld>
  <p:clrMapOvr>
    <a:masterClrMapping/>
  </p:clrMapOvr>
  <p:extLst>
    <p:ext uri="{DCECCB84-F9BA-43D5-87BE-67443E8EF086}">
      <p15:sldGuideLst xmlns:p15="http://schemas.microsoft.com/office/powerpoint/2012/main">
        <p15:guide id="1" orient="horz" pos="1512">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Funnel-Down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616FE-A755-F428-EAE9-F03001B7B6D4}"/>
              </a:ext>
            </a:extLst>
          </p:cNvPr>
          <p:cNvSpPr>
            <a:spLocks noGrp="1"/>
          </p:cNvSpPr>
          <p:nvPr>
            <p:ph type="title" hasCustomPrompt="1"/>
          </p:nvPr>
        </p:nvSpPr>
        <p:spPr>
          <a:xfrm>
            <a:off x="428626" y="1218709"/>
            <a:ext cx="5173486" cy="649605"/>
          </a:xfrm>
        </p:spPr>
        <p:txBody>
          <a:bodyPr anchor="b" anchorCtr="0"/>
          <a:lstStyle/>
          <a:p>
            <a:r>
              <a:rPr lang="en-US" dirty="0"/>
              <a:t>Main-title, click to edit</a:t>
            </a:r>
          </a:p>
        </p:txBody>
      </p:sp>
      <p:sp>
        <p:nvSpPr>
          <p:cNvPr id="4" name="Footer Placeholder 3">
            <a:extLst>
              <a:ext uri="{FF2B5EF4-FFF2-40B4-BE49-F238E27FC236}">
                <a16:creationId xmlns:a16="http://schemas.microsoft.com/office/drawing/2014/main" id="{5D96C6D2-7E1D-1E11-A6A1-BCD157D819B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3266D84-4439-63A4-F02D-D32265B006B0}"/>
              </a:ext>
            </a:extLst>
          </p:cNvPr>
          <p:cNvSpPr>
            <a:spLocks noGrp="1"/>
          </p:cNvSpPr>
          <p:nvPr>
            <p:ph type="sldNum" sz="quarter" idx="12"/>
          </p:nvPr>
        </p:nvSpPr>
        <p:spPr/>
        <p:txBody>
          <a:bodyPr/>
          <a:lstStyle/>
          <a:p>
            <a:fld id="{AEAD572E-2F50-43BC-A5A3-42ECFACCA1CC}" type="slidenum">
              <a:rPr lang="en-US" smtClean="0"/>
              <a:pPr/>
              <a:t>‹N°›</a:t>
            </a:fld>
            <a:endParaRPr lang="en-US" dirty="0"/>
          </a:p>
        </p:txBody>
      </p:sp>
      <p:sp>
        <p:nvSpPr>
          <p:cNvPr id="7" name="Text Placeholder 9">
            <a:extLst>
              <a:ext uri="{FF2B5EF4-FFF2-40B4-BE49-F238E27FC236}">
                <a16:creationId xmlns:a16="http://schemas.microsoft.com/office/drawing/2014/main" id="{0E6BB3CA-E609-7189-68C8-6F522973E108}"/>
              </a:ext>
            </a:extLst>
          </p:cNvPr>
          <p:cNvSpPr>
            <a:spLocks noGrp="1"/>
          </p:cNvSpPr>
          <p:nvPr>
            <p:ph type="body" sz="quarter" idx="21" hasCustomPrompt="1"/>
          </p:nvPr>
        </p:nvSpPr>
        <p:spPr>
          <a:xfrm>
            <a:off x="428626" y="2330641"/>
            <a:ext cx="5173486" cy="3863880"/>
          </a:xfrm>
        </p:spPr>
        <p:txBody>
          <a:bodyPr/>
          <a:lstStyle>
            <a:lvl1pPr>
              <a:spcBef>
                <a:spcPts val="1200"/>
              </a:spcBef>
              <a:spcAft>
                <a:spcPts val="200"/>
              </a:spcAft>
              <a:defRPr sz="1400"/>
            </a:lvl1pPr>
            <a:lvl2pPr marL="0" indent="0">
              <a:buFont typeface="Arial" panose="020B0604020202020204" pitchFamily="34" charset="0"/>
              <a:buNone/>
              <a:defRPr sz="900"/>
            </a:lvl2pPr>
            <a:lvl3pPr marL="115888" indent="-115888">
              <a:buFontTx/>
              <a:buBlip>
                <a:blip r:embed="rId3">
                  <a:extLst>
                    <a:ext uri="{96DAC541-7B7A-43D3-8B79-37D633B846F1}">
                      <asvg:svgBlip xmlns:asvg="http://schemas.microsoft.com/office/drawing/2016/SVG/main" r:embed="rId4"/>
                    </a:ext>
                  </a:extLst>
                </a:blip>
              </a:buBlip>
              <a:defRPr sz="900"/>
            </a:lvl3pPr>
          </a:lstStyle>
          <a:p>
            <a:pPr lvl="0"/>
            <a:r>
              <a:rPr lang="en-US" dirty="0"/>
              <a:t>Title</a:t>
            </a:r>
          </a:p>
          <a:p>
            <a:pPr lvl="1"/>
            <a:r>
              <a:rPr lang="en-US" dirty="0"/>
              <a:t>Body text </a:t>
            </a:r>
            <a:r>
              <a:rPr lang="en-US" spc="-100" dirty="0">
                <a:sym typeface="Wingdings 3" panose="05040102010807070707" pitchFamily="18" charset="2"/>
              </a:rPr>
              <a:t></a:t>
            </a:r>
            <a:endParaRPr lang="en-US" dirty="0"/>
          </a:p>
          <a:p>
            <a:pPr lvl="2"/>
            <a:r>
              <a:rPr lang="en-US" dirty="0"/>
              <a:t>Bullet text </a:t>
            </a:r>
            <a:r>
              <a:rPr lang="en-US" spc="-100" dirty="0">
                <a:sym typeface="Wingdings 3" panose="05040102010807070707" pitchFamily="18" charset="2"/>
              </a:rPr>
              <a:t> </a:t>
            </a:r>
            <a:endParaRPr lang="en-US" dirty="0"/>
          </a:p>
        </p:txBody>
      </p:sp>
    </p:spTree>
    <p:extLst>
      <p:ext uri="{BB962C8B-B14F-4D97-AF65-F5344CB8AC3E}">
        <p14:creationId xmlns:p14="http://schemas.microsoft.com/office/powerpoint/2010/main" val="38707281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Gradient 2, Title and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327BF-013C-643A-4E82-57516435785B}"/>
              </a:ext>
            </a:extLst>
          </p:cNvPr>
          <p:cNvSpPr>
            <a:spLocks noGrp="1"/>
          </p:cNvSpPr>
          <p:nvPr>
            <p:ph type="title" hasCustomPrompt="1"/>
          </p:nvPr>
        </p:nvSpPr>
        <p:spPr/>
        <p:txBody>
          <a:bodyPr/>
          <a:lstStyle/>
          <a:p>
            <a:r>
              <a:rPr lang="en-US" dirty="0"/>
              <a:t>Main-title, click to edit Master title style</a:t>
            </a:r>
          </a:p>
        </p:txBody>
      </p:sp>
      <p:sp>
        <p:nvSpPr>
          <p:cNvPr id="4" name="Footer Placeholder 3">
            <a:extLst>
              <a:ext uri="{FF2B5EF4-FFF2-40B4-BE49-F238E27FC236}">
                <a16:creationId xmlns:a16="http://schemas.microsoft.com/office/drawing/2014/main" id="{000F21F7-9A11-AE45-8170-6C3899DB4D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89711B-A5C1-2551-3D31-4A2576301982}"/>
              </a:ext>
            </a:extLst>
          </p:cNvPr>
          <p:cNvSpPr>
            <a:spLocks noGrp="1"/>
          </p:cNvSpPr>
          <p:nvPr>
            <p:ph type="sldNum" sz="quarter" idx="12"/>
          </p:nvPr>
        </p:nvSpPr>
        <p:spPr/>
        <p:txBody>
          <a:bodyPr/>
          <a:lstStyle/>
          <a:p>
            <a:fld id="{AEAD572E-2F50-43BC-A5A3-42ECFACCA1CC}" type="slidenum">
              <a:rPr lang="en-US" smtClean="0"/>
              <a:pPr/>
              <a:t>‹N°›</a:t>
            </a:fld>
            <a:endParaRPr lang="en-US"/>
          </a:p>
        </p:txBody>
      </p:sp>
      <p:sp>
        <p:nvSpPr>
          <p:cNvPr id="3" name="Text Placeholder 7">
            <a:extLst>
              <a:ext uri="{FF2B5EF4-FFF2-40B4-BE49-F238E27FC236}">
                <a16:creationId xmlns:a16="http://schemas.microsoft.com/office/drawing/2014/main" id="{D0BAA8F8-33BD-A9E5-8E97-F456DBE9B108}"/>
              </a:ext>
            </a:extLst>
          </p:cNvPr>
          <p:cNvSpPr>
            <a:spLocks noGrp="1"/>
          </p:cNvSpPr>
          <p:nvPr>
            <p:ph type="body" sz="quarter" idx="13" hasCustomPrompt="1"/>
          </p:nvPr>
        </p:nvSpPr>
        <p:spPr>
          <a:xfrm>
            <a:off x="428624" y="1470713"/>
            <a:ext cx="11333163" cy="454003"/>
          </a:xfrm>
        </p:spPr>
        <p:txBody>
          <a:bodyPr/>
          <a:lstStyle>
            <a:lvl1pPr marL="0" indent="0">
              <a:buNone/>
              <a:defRPr sz="1200">
                <a:solidFill>
                  <a:schemeClr val="accent4"/>
                </a:solidFill>
              </a:defRPr>
            </a:lvl1pPr>
            <a:lvl2pPr marL="228600" indent="0">
              <a:buNone/>
              <a:defRPr/>
            </a:lvl2pPr>
          </a:lstStyle>
          <a:p>
            <a:pPr lvl="0"/>
            <a:r>
              <a:rPr lang="en-US" dirty="0"/>
              <a:t>Sub-title, click to edit Master text styles</a:t>
            </a:r>
          </a:p>
        </p:txBody>
      </p:sp>
    </p:spTree>
    <p:extLst>
      <p:ext uri="{BB962C8B-B14F-4D97-AF65-F5344CB8AC3E}">
        <p14:creationId xmlns:p14="http://schemas.microsoft.com/office/powerpoint/2010/main" val="206521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Text_1-Column_Subhea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88C2-DA8C-E000-CB98-49DFC20030FB}"/>
              </a:ext>
            </a:extLst>
          </p:cNvPr>
          <p:cNvSpPr>
            <a:spLocks noGrp="1"/>
          </p:cNvSpPr>
          <p:nvPr>
            <p:ph type="title" hasCustomPrompt="1"/>
          </p:nvPr>
        </p:nvSpPr>
        <p:spPr/>
        <p:txBody>
          <a:bodyPr/>
          <a:lstStyle/>
          <a:p>
            <a:r>
              <a:rPr lang="en-US"/>
              <a:t>Main-title, click to edit Master title style</a:t>
            </a:r>
          </a:p>
        </p:txBody>
      </p:sp>
      <p:sp>
        <p:nvSpPr>
          <p:cNvPr id="3" name="Content Placeholder 2">
            <a:extLst>
              <a:ext uri="{FF2B5EF4-FFF2-40B4-BE49-F238E27FC236}">
                <a16:creationId xmlns:a16="http://schemas.microsoft.com/office/drawing/2014/main" id="{5E0C1E9D-509C-F614-CFE1-A8408D75D82B}"/>
              </a:ext>
            </a:extLst>
          </p:cNvPr>
          <p:cNvSpPr>
            <a:spLocks noGrp="1"/>
          </p:cNvSpPr>
          <p:nvPr>
            <p:ph idx="1" hasCustomPrompt="1"/>
          </p:nvPr>
        </p:nvSpPr>
        <p:spPr>
          <a:xfrm>
            <a:off x="428626" y="2012702"/>
            <a:ext cx="8456613" cy="4464298"/>
          </a:xfrm>
        </p:spPr>
        <p:txBody>
          <a:bodyPr/>
          <a:lstStyle>
            <a:lvl1pPr>
              <a:defRPr/>
            </a:lvl1pPr>
            <a:lvl2pPr>
              <a:defRPr/>
            </a:lvl2pPr>
            <a:lvl3pPr>
              <a:defRPr/>
            </a:lvl3pPr>
            <a:lvl4pPr>
              <a:defRPr/>
            </a:lvl4pPr>
            <a:lvl5pPr>
              <a:defRPr/>
            </a:lvl5pPr>
          </a:lstStyle>
          <a:p>
            <a:pPr lvl="0"/>
            <a:r>
              <a:rPr lang="en-US" dirty="0"/>
              <a:t>Body text, click to edit Master text styles</a:t>
            </a:r>
          </a:p>
          <a:p>
            <a:pPr lvl="1"/>
            <a:r>
              <a:rPr lang="en-US" dirty="0"/>
              <a:t>First level bullet </a:t>
            </a:r>
            <a:r>
              <a:rPr lang="en-US" spc="-100" dirty="0">
                <a:sym typeface="Wingdings 3" panose="05040102010807070707" pitchFamily="18" charset="2"/>
              </a:rPr>
              <a:t></a:t>
            </a:r>
            <a:endParaRPr lang="en-US" dirty="0"/>
          </a:p>
          <a:p>
            <a:pPr lvl="2"/>
            <a:r>
              <a:rPr lang="en-US" dirty="0"/>
              <a:t>Second level bullet </a:t>
            </a:r>
            <a:r>
              <a:rPr lang="en-US" spc="-100" dirty="0">
                <a:sym typeface="Wingdings 3" panose="05040102010807070707" pitchFamily="18" charset="2"/>
              </a:rPr>
              <a:t></a:t>
            </a:r>
            <a:endParaRPr lang="en-US" dirty="0"/>
          </a:p>
          <a:p>
            <a:pPr lvl="3"/>
            <a:r>
              <a:rPr lang="en-US" dirty="0"/>
              <a:t>Third level bullet </a:t>
            </a:r>
            <a:r>
              <a:rPr lang="en-US" spc="-100" dirty="0">
                <a:sym typeface="Wingdings 3" panose="05040102010807070707" pitchFamily="18" charset="2"/>
              </a:rPr>
              <a:t></a:t>
            </a:r>
            <a:endParaRPr lang="en-US" dirty="0"/>
          </a:p>
          <a:p>
            <a:pPr lvl="4"/>
            <a:r>
              <a:rPr lang="en-US" dirty="0"/>
              <a:t>fourth level bullet </a:t>
            </a:r>
            <a:r>
              <a:rPr lang="en-US" spc="-100" dirty="0">
                <a:sym typeface="Wingdings 3" panose="05040102010807070707" pitchFamily="18" charset="2"/>
              </a:rPr>
              <a:t></a:t>
            </a:r>
            <a:endParaRPr lang="en-US" dirty="0"/>
          </a:p>
        </p:txBody>
      </p:sp>
      <p:sp>
        <p:nvSpPr>
          <p:cNvPr id="5" name="Footer Placeholder 4">
            <a:extLst>
              <a:ext uri="{FF2B5EF4-FFF2-40B4-BE49-F238E27FC236}">
                <a16:creationId xmlns:a16="http://schemas.microsoft.com/office/drawing/2014/main" id="{FB5F923D-8E9B-9913-9B28-AA10B755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339481-4797-059D-F6D4-9E32BD8FFEAC}"/>
              </a:ext>
            </a:extLst>
          </p:cNvPr>
          <p:cNvSpPr>
            <a:spLocks noGrp="1"/>
          </p:cNvSpPr>
          <p:nvPr>
            <p:ph type="sldNum" sz="quarter" idx="12"/>
          </p:nvPr>
        </p:nvSpPr>
        <p:spPr/>
        <p:txBody>
          <a:bodyPr/>
          <a:lstStyle/>
          <a:p>
            <a:fld id="{AEAD572E-2F50-43BC-A5A3-42ECFACCA1CC}" type="slidenum">
              <a:rPr lang="en-US" smtClean="0"/>
              <a:t>‹N°›</a:t>
            </a:fld>
            <a:endParaRPr lang="en-US"/>
          </a:p>
        </p:txBody>
      </p:sp>
      <p:sp>
        <p:nvSpPr>
          <p:cNvPr id="8" name="Text Placeholder 7">
            <a:extLst>
              <a:ext uri="{FF2B5EF4-FFF2-40B4-BE49-F238E27FC236}">
                <a16:creationId xmlns:a16="http://schemas.microsoft.com/office/drawing/2014/main" id="{CD0416F3-D18A-C9C1-3F3F-7BB1F9FD763D}"/>
              </a:ext>
            </a:extLst>
          </p:cNvPr>
          <p:cNvSpPr>
            <a:spLocks noGrp="1"/>
          </p:cNvSpPr>
          <p:nvPr>
            <p:ph type="body" sz="quarter" idx="13" hasCustomPrompt="1"/>
          </p:nvPr>
        </p:nvSpPr>
        <p:spPr>
          <a:xfrm>
            <a:off x="428625" y="1470714"/>
            <a:ext cx="11333163" cy="454003"/>
          </a:xfrm>
        </p:spPr>
        <p:txBody>
          <a:bodyPr/>
          <a:lstStyle>
            <a:lvl1pPr marL="0" indent="0">
              <a:buNone/>
              <a:defRPr sz="1200">
                <a:solidFill>
                  <a:schemeClr val="accent4"/>
                </a:solidFill>
              </a:defRPr>
            </a:lvl1pPr>
            <a:lvl2pPr marL="228611" indent="0">
              <a:buNone/>
              <a:defRPr/>
            </a:lvl2pPr>
          </a:lstStyle>
          <a:p>
            <a:pPr lvl="0"/>
            <a:r>
              <a:rPr lang="en-US"/>
              <a:t>Sub-title, click to edit Master text styles</a:t>
            </a:r>
          </a:p>
        </p:txBody>
      </p:sp>
    </p:spTree>
    <p:extLst>
      <p:ext uri="{BB962C8B-B14F-4D97-AF65-F5344CB8AC3E}">
        <p14:creationId xmlns:p14="http://schemas.microsoft.com/office/powerpoint/2010/main" val="255808409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Large-Text_1-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88C2-DA8C-E000-CB98-49DFC20030FB}"/>
              </a:ext>
            </a:extLst>
          </p:cNvPr>
          <p:cNvSpPr>
            <a:spLocks noGrp="1"/>
          </p:cNvSpPr>
          <p:nvPr>
            <p:ph type="title" hasCustomPrompt="1"/>
          </p:nvPr>
        </p:nvSpPr>
        <p:spPr/>
        <p:txBody>
          <a:bodyPr/>
          <a:lstStyle/>
          <a:p>
            <a:r>
              <a:rPr lang="en-US"/>
              <a:t>Main-title, click to edit Master title style</a:t>
            </a:r>
          </a:p>
        </p:txBody>
      </p:sp>
      <p:sp>
        <p:nvSpPr>
          <p:cNvPr id="3" name="Content Placeholder 2">
            <a:extLst>
              <a:ext uri="{FF2B5EF4-FFF2-40B4-BE49-F238E27FC236}">
                <a16:creationId xmlns:a16="http://schemas.microsoft.com/office/drawing/2014/main" id="{5E0C1E9D-509C-F614-CFE1-A8408D75D82B}"/>
              </a:ext>
            </a:extLst>
          </p:cNvPr>
          <p:cNvSpPr>
            <a:spLocks noGrp="1"/>
          </p:cNvSpPr>
          <p:nvPr>
            <p:ph idx="1" hasCustomPrompt="1"/>
          </p:nvPr>
        </p:nvSpPr>
        <p:spPr>
          <a:xfrm>
            <a:off x="428626" y="1524001"/>
            <a:ext cx="8456613" cy="4953000"/>
          </a:xfrm>
        </p:spPr>
        <p:txBody>
          <a:bodyPr/>
          <a:lstStyle>
            <a:lvl1pPr>
              <a:defRPr/>
            </a:lvl1pPr>
            <a:lvl2pPr>
              <a:defRPr/>
            </a:lvl2pPr>
            <a:lvl3pPr>
              <a:defRPr/>
            </a:lvl3pPr>
            <a:lvl4pPr>
              <a:defRPr/>
            </a:lvl4pPr>
            <a:lvl5pPr>
              <a:defRPr/>
            </a:lvl5pPr>
          </a:lstStyle>
          <a:p>
            <a:pPr lvl="0"/>
            <a:r>
              <a:rPr lang="en-US" dirty="0"/>
              <a:t>Body text, click to edit Master text styles</a:t>
            </a:r>
          </a:p>
          <a:p>
            <a:pPr lvl="1"/>
            <a:r>
              <a:rPr lang="en-US" dirty="0"/>
              <a:t>First level bullet </a:t>
            </a:r>
            <a:r>
              <a:rPr lang="en-US" spc="-100" dirty="0">
                <a:sym typeface="Wingdings 3" panose="05040102010807070707" pitchFamily="18" charset="2"/>
              </a:rPr>
              <a:t></a:t>
            </a:r>
            <a:endParaRPr lang="en-US" dirty="0"/>
          </a:p>
          <a:p>
            <a:pPr lvl="2"/>
            <a:r>
              <a:rPr lang="en-US" dirty="0"/>
              <a:t>Second level bullet </a:t>
            </a:r>
            <a:r>
              <a:rPr lang="en-US" spc="-100" dirty="0">
                <a:sym typeface="Wingdings 3" panose="05040102010807070707" pitchFamily="18" charset="2"/>
              </a:rPr>
              <a:t></a:t>
            </a:r>
            <a:endParaRPr lang="en-US" dirty="0"/>
          </a:p>
          <a:p>
            <a:pPr lvl="3"/>
            <a:r>
              <a:rPr lang="en-US" dirty="0"/>
              <a:t>Third level bullet </a:t>
            </a:r>
            <a:r>
              <a:rPr lang="en-US" spc="-100" dirty="0">
                <a:sym typeface="Wingdings 3" panose="05040102010807070707" pitchFamily="18" charset="2"/>
              </a:rPr>
              <a:t></a:t>
            </a:r>
            <a:endParaRPr lang="en-US" dirty="0"/>
          </a:p>
          <a:p>
            <a:pPr lvl="4"/>
            <a:r>
              <a:rPr lang="en-US" dirty="0"/>
              <a:t>fourth level bullet </a:t>
            </a:r>
            <a:r>
              <a:rPr lang="en-US" spc="-100" dirty="0">
                <a:sym typeface="Wingdings 3" panose="05040102010807070707" pitchFamily="18" charset="2"/>
              </a:rPr>
              <a:t></a:t>
            </a:r>
            <a:endParaRPr lang="en-US" dirty="0"/>
          </a:p>
        </p:txBody>
      </p:sp>
      <p:sp>
        <p:nvSpPr>
          <p:cNvPr id="5" name="Footer Placeholder 4">
            <a:extLst>
              <a:ext uri="{FF2B5EF4-FFF2-40B4-BE49-F238E27FC236}">
                <a16:creationId xmlns:a16="http://schemas.microsoft.com/office/drawing/2014/main" id="{FB5F923D-8E9B-9913-9B28-AA10B7559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339481-4797-059D-F6D4-9E32BD8FFEAC}"/>
              </a:ext>
            </a:extLst>
          </p:cNvPr>
          <p:cNvSpPr>
            <a:spLocks noGrp="1"/>
          </p:cNvSpPr>
          <p:nvPr>
            <p:ph type="sldNum" sz="quarter" idx="12"/>
          </p:nvPr>
        </p:nvSpPr>
        <p:spPr/>
        <p:txBody>
          <a:bodyPr/>
          <a:lstStyle/>
          <a:p>
            <a:fld id="{AEAD572E-2F50-43BC-A5A3-42ECFACCA1CC}" type="slidenum">
              <a:rPr lang="en-US" smtClean="0"/>
              <a:t>‹N°›</a:t>
            </a:fld>
            <a:endParaRPr lang="en-US"/>
          </a:p>
        </p:txBody>
      </p:sp>
    </p:spTree>
    <p:extLst>
      <p:ext uri="{BB962C8B-B14F-4D97-AF65-F5344CB8AC3E}">
        <p14:creationId xmlns:p14="http://schemas.microsoft.com/office/powerpoint/2010/main" val="21398315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Text_2-Column_Subhea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1C77-4B6D-4D44-1483-2E5BBC868630}"/>
              </a:ext>
            </a:extLst>
          </p:cNvPr>
          <p:cNvSpPr>
            <a:spLocks noGrp="1"/>
          </p:cNvSpPr>
          <p:nvPr>
            <p:ph type="title" hasCustomPrompt="1"/>
          </p:nvPr>
        </p:nvSpPr>
        <p:spPr/>
        <p:txBody>
          <a:bodyPr/>
          <a:lstStyle/>
          <a:p>
            <a:r>
              <a:rPr lang="en-US"/>
              <a:t>Main-title, click to edit Master title style</a:t>
            </a:r>
          </a:p>
        </p:txBody>
      </p:sp>
      <p:sp>
        <p:nvSpPr>
          <p:cNvPr id="3" name="Content Placeholder 2">
            <a:extLst>
              <a:ext uri="{FF2B5EF4-FFF2-40B4-BE49-F238E27FC236}">
                <a16:creationId xmlns:a16="http://schemas.microsoft.com/office/drawing/2014/main" id="{64AC258D-553F-37E2-2838-5EF6797BA597}"/>
              </a:ext>
            </a:extLst>
          </p:cNvPr>
          <p:cNvSpPr>
            <a:spLocks noGrp="1"/>
          </p:cNvSpPr>
          <p:nvPr>
            <p:ph sz="half" idx="1" hasCustomPrompt="1"/>
          </p:nvPr>
        </p:nvSpPr>
        <p:spPr>
          <a:xfrm>
            <a:off x="428625" y="2018772"/>
            <a:ext cx="5548313" cy="4458230"/>
          </a:xfrm>
        </p:spPr>
        <p:txBody>
          <a:bodyPr/>
          <a:lstStyle>
            <a:lvl1pPr>
              <a:defRPr/>
            </a:lvl1pPr>
            <a:lvl2pPr>
              <a:defRPr/>
            </a:lvl2pPr>
            <a:lvl3pPr>
              <a:defRPr/>
            </a:lvl3pPr>
            <a:lvl4pPr>
              <a:defRPr/>
            </a:lvl4pPr>
            <a:lvl5pPr>
              <a:defRPr/>
            </a:lvl5pPr>
          </a:lstStyle>
          <a:p>
            <a:pPr lvl="0"/>
            <a:r>
              <a:rPr lang="en-US"/>
              <a:t>Body text, click to edit Master text styles</a:t>
            </a:r>
          </a:p>
          <a:p>
            <a:pPr lvl="1"/>
            <a:r>
              <a:rPr lang="en-US"/>
              <a:t>First level bullet </a:t>
            </a:r>
            <a:r>
              <a:rPr lang="en-US" spc="-100">
                <a:sym typeface="Wingdings 3" panose="05040102010807070707" pitchFamily="18" charset="2"/>
              </a:rPr>
              <a:t></a:t>
            </a:r>
            <a:endParaRPr lang="en-US"/>
          </a:p>
          <a:p>
            <a:pPr lvl="2"/>
            <a:r>
              <a:rPr lang="en-US"/>
              <a:t>Second level bullet </a:t>
            </a:r>
            <a:r>
              <a:rPr lang="en-US" spc="-100">
                <a:sym typeface="Wingdings 3" panose="05040102010807070707" pitchFamily="18" charset="2"/>
              </a:rPr>
              <a:t></a:t>
            </a:r>
            <a:endParaRPr lang="en-US"/>
          </a:p>
          <a:p>
            <a:pPr lvl="3"/>
            <a:r>
              <a:rPr lang="en-US"/>
              <a:t>Third level bullet </a:t>
            </a:r>
            <a:r>
              <a:rPr lang="en-US" spc="-100">
                <a:sym typeface="Wingdings 3" panose="05040102010807070707" pitchFamily="18" charset="2"/>
              </a:rPr>
              <a:t></a:t>
            </a:r>
            <a:endParaRPr lang="en-US"/>
          </a:p>
          <a:p>
            <a:pPr lvl="4"/>
            <a:r>
              <a:rPr lang="en-US"/>
              <a:t>Fourth level bullet </a:t>
            </a:r>
            <a:r>
              <a:rPr lang="en-US" spc="-100">
                <a:sym typeface="Wingdings 3" panose="05040102010807070707" pitchFamily="18" charset="2"/>
              </a:rPr>
              <a:t></a:t>
            </a:r>
            <a:endParaRPr lang="en-US"/>
          </a:p>
        </p:txBody>
      </p:sp>
      <p:sp>
        <p:nvSpPr>
          <p:cNvPr id="4" name="Content Placeholder 3">
            <a:extLst>
              <a:ext uri="{FF2B5EF4-FFF2-40B4-BE49-F238E27FC236}">
                <a16:creationId xmlns:a16="http://schemas.microsoft.com/office/drawing/2014/main" id="{2ED6F602-9C62-9FD9-5EC9-4C28948CAF86}"/>
              </a:ext>
            </a:extLst>
          </p:cNvPr>
          <p:cNvSpPr>
            <a:spLocks noGrp="1"/>
          </p:cNvSpPr>
          <p:nvPr>
            <p:ph sz="half" idx="2" hasCustomPrompt="1"/>
          </p:nvPr>
        </p:nvSpPr>
        <p:spPr>
          <a:xfrm>
            <a:off x="6213475" y="2018772"/>
            <a:ext cx="5548313" cy="4458229"/>
          </a:xfrm>
        </p:spPr>
        <p:txBody>
          <a:bodyPr/>
          <a:lstStyle>
            <a:lvl1pPr>
              <a:defRPr/>
            </a:lvl1pPr>
            <a:lvl2pPr>
              <a:defRPr/>
            </a:lvl2pPr>
            <a:lvl3pPr>
              <a:defRPr/>
            </a:lvl3pPr>
            <a:lvl4pPr>
              <a:defRPr/>
            </a:lvl4pPr>
            <a:lvl5pPr>
              <a:defRPr/>
            </a:lvl5pPr>
          </a:lstStyle>
          <a:p>
            <a:pPr lvl="0"/>
            <a:r>
              <a:rPr lang="en-US"/>
              <a:t>Body text, click to edit Master text styles</a:t>
            </a:r>
          </a:p>
          <a:p>
            <a:pPr lvl="1"/>
            <a:r>
              <a:rPr lang="en-US"/>
              <a:t>First level bullet </a:t>
            </a:r>
            <a:r>
              <a:rPr lang="en-US" spc="-100">
                <a:sym typeface="Wingdings 3" panose="05040102010807070707" pitchFamily="18" charset="2"/>
              </a:rPr>
              <a:t></a:t>
            </a:r>
            <a:endParaRPr lang="en-US"/>
          </a:p>
          <a:p>
            <a:pPr lvl="2"/>
            <a:r>
              <a:rPr lang="en-US"/>
              <a:t>Second level bullet </a:t>
            </a:r>
            <a:r>
              <a:rPr lang="en-US" spc="-100">
                <a:sym typeface="Wingdings 3" panose="05040102010807070707" pitchFamily="18" charset="2"/>
              </a:rPr>
              <a:t></a:t>
            </a:r>
            <a:endParaRPr lang="en-US"/>
          </a:p>
          <a:p>
            <a:pPr lvl="3"/>
            <a:r>
              <a:rPr lang="en-US"/>
              <a:t>Third level bullet </a:t>
            </a:r>
            <a:r>
              <a:rPr lang="en-US" spc="-100">
                <a:sym typeface="Wingdings 3" panose="05040102010807070707" pitchFamily="18" charset="2"/>
              </a:rPr>
              <a:t></a:t>
            </a:r>
            <a:endParaRPr lang="en-US"/>
          </a:p>
          <a:p>
            <a:pPr lvl="4"/>
            <a:r>
              <a:rPr lang="en-US"/>
              <a:t>Fourth level bullet </a:t>
            </a:r>
            <a:r>
              <a:rPr lang="en-US" spc="-100">
                <a:sym typeface="Wingdings 3" panose="05040102010807070707" pitchFamily="18" charset="2"/>
              </a:rPr>
              <a:t></a:t>
            </a:r>
            <a:endParaRPr lang="en-US"/>
          </a:p>
        </p:txBody>
      </p:sp>
      <p:sp>
        <p:nvSpPr>
          <p:cNvPr id="6" name="Footer Placeholder 5">
            <a:extLst>
              <a:ext uri="{FF2B5EF4-FFF2-40B4-BE49-F238E27FC236}">
                <a16:creationId xmlns:a16="http://schemas.microsoft.com/office/drawing/2014/main" id="{0D94D6FE-25A9-7DCF-CED5-6DA24A4EFE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34408-D860-3FF7-77FB-A0F5DFCB554F}"/>
              </a:ext>
            </a:extLst>
          </p:cNvPr>
          <p:cNvSpPr>
            <a:spLocks noGrp="1"/>
          </p:cNvSpPr>
          <p:nvPr>
            <p:ph type="sldNum" sz="quarter" idx="12"/>
          </p:nvPr>
        </p:nvSpPr>
        <p:spPr/>
        <p:txBody>
          <a:bodyPr/>
          <a:lstStyle/>
          <a:p>
            <a:fld id="{AEAD572E-2F50-43BC-A5A3-42ECFACCA1CC}" type="slidenum">
              <a:rPr lang="en-US" smtClean="0"/>
              <a:t>‹N°›</a:t>
            </a:fld>
            <a:endParaRPr lang="en-US"/>
          </a:p>
        </p:txBody>
      </p:sp>
      <p:sp>
        <p:nvSpPr>
          <p:cNvPr id="8" name="Text Placeholder 7">
            <a:extLst>
              <a:ext uri="{FF2B5EF4-FFF2-40B4-BE49-F238E27FC236}">
                <a16:creationId xmlns:a16="http://schemas.microsoft.com/office/drawing/2014/main" id="{C7740E51-14F2-D576-6B6A-CFA80C04EAAB}"/>
              </a:ext>
            </a:extLst>
          </p:cNvPr>
          <p:cNvSpPr>
            <a:spLocks noGrp="1"/>
          </p:cNvSpPr>
          <p:nvPr>
            <p:ph type="body" sz="quarter" idx="13" hasCustomPrompt="1"/>
          </p:nvPr>
        </p:nvSpPr>
        <p:spPr>
          <a:xfrm>
            <a:off x="428625" y="1470714"/>
            <a:ext cx="11333163" cy="454003"/>
          </a:xfrm>
        </p:spPr>
        <p:txBody>
          <a:bodyPr/>
          <a:lstStyle>
            <a:lvl1pPr marL="0" indent="0">
              <a:buNone/>
              <a:defRPr sz="1200">
                <a:solidFill>
                  <a:schemeClr val="accent4"/>
                </a:solidFill>
              </a:defRPr>
            </a:lvl1pPr>
            <a:lvl2pPr marL="228611" indent="0">
              <a:buNone/>
              <a:defRPr/>
            </a:lvl2pPr>
          </a:lstStyle>
          <a:p>
            <a:pPr lvl="0"/>
            <a:r>
              <a:rPr lang="en-US"/>
              <a:t>Sub-title, click to edit Master text styles</a:t>
            </a:r>
          </a:p>
        </p:txBody>
      </p:sp>
    </p:spTree>
    <p:extLst>
      <p:ext uri="{BB962C8B-B14F-4D97-AF65-F5344CB8AC3E}">
        <p14:creationId xmlns:p14="http://schemas.microsoft.com/office/powerpoint/2010/main" val="2951479416"/>
      </p:ext>
    </p:extLst>
  </p:cSld>
  <p:clrMapOvr>
    <a:masterClrMapping/>
  </p:clrMapOvr>
  <p:transition>
    <p:fade/>
  </p:transition>
  <p:extLst>
    <p:ext uri="{DCECCB84-F9BA-43D5-87BE-67443E8EF086}">
      <p15:sldGuideLst xmlns:p15="http://schemas.microsoft.com/office/powerpoint/2012/main">
        <p15:guide id="1" orient="horz" pos="127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 Id="rId30" Type="http://schemas.openxmlformats.org/officeDocument/2006/relationships/image" Target="../media/image5.sv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image" Target="../media/image5.svg"/><Relationship Id="rId21" Type="http://schemas.openxmlformats.org/officeDocument/2006/relationships/slideLayout" Target="../slideLayouts/slideLayout45.xml"/><Relationship Id="rId34"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image" Target="../media/image4.png"/><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image" Target="../media/image3.png"/><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image" Target="../media/image2.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image" Target="../media/image1.png"/><Relationship Id="rId8" Type="http://schemas.openxmlformats.org/officeDocument/2006/relationships/slideLayout" Target="../slideLayouts/slideLayout32.xml"/><Relationship Id="rId3"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22.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image" Target="../media/image46.png"/><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image" Target="../media/image45.jpg"/><Relationship Id="rId5" Type="http://schemas.openxmlformats.org/officeDocument/2006/relationships/slideLayout" Target="../slideLayouts/slideLayout62.xml"/><Relationship Id="rId15" Type="http://schemas.openxmlformats.org/officeDocument/2006/relationships/image" Target="../media/image5.svg"/><Relationship Id="rId10" Type="http://schemas.openxmlformats.org/officeDocument/2006/relationships/theme" Target="../theme/theme3.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96B2CD-2EC2-1DF7-DB2F-B92FD19FA1A4}"/>
              </a:ext>
            </a:extLst>
          </p:cNvPr>
          <p:cNvSpPr>
            <a:spLocks noGrp="1"/>
          </p:cNvSpPr>
          <p:nvPr>
            <p:ph type="title"/>
          </p:nvPr>
        </p:nvSpPr>
        <p:spPr>
          <a:xfrm>
            <a:off x="428626" y="871538"/>
            <a:ext cx="11333163" cy="652462"/>
          </a:xfrm>
          <a:prstGeom prst="rect">
            <a:avLst/>
          </a:prstGeom>
        </p:spPr>
        <p:txBody>
          <a:bodyPr vert="horz" lIns="0" tIns="0" rIns="0" bIns="0" rtlCol="0" anchor="t" anchorCtr="0">
            <a:noAutofit/>
          </a:bodyPr>
          <a:lstStyle/>
          <a:p>
            <a:r>
              <a:rPr lang="en-US"/>
              <a:t>Main-title, click to edit Master title style</a:t>
            </a:r>
          </a:p>
        </p:txBody>
      </p:sp>
      <p:sp>
        <p:nvSpPr>
          <p:cNvPr id="3" name="Text Placeholder 2">
            <a:extLst>
              <a:ext uri="{FF2B5EF4-FFF2-40B4-BE49-F238E27FC236}">
                <a16:creationId xmlns:a16="http://schemas.microsoft.com/office/drawing/2014/main" id="{C4A31C3E-CB38-C1FA-BBB6-52A6842E8722}"/>
              </a:ext>
            </a:extLst>
          </p:cNvPr>
          <p:cNvSpPr>
            <a:spLocks noGrp="1"/>
          </p:cNvSpPr>
          <p:nvPr>
            <p:ph type="body" idx="1"/>
          </p:nvPr>
        </p:nvSpPr>
        <p:spPr>
          <a:xfrm>
            <a:off x="428626" y="2012702"/>
            <a:ext cx="11333163" cy="4515098"/>
          </a:xfrm>
          <a:prstGeom prst="rect">
            <a:avLst/>
          </a:prstGeom>
        </p:spPr>
        <p:txBody>
          <a:bodyPr vert="horz" lIns="0" tIns="0" rIns="0" bIns="0" rtlCol="0">
            <a:noAutofit/>
          </a:bodyPr>
          <a:lstStyle/>
          <a:p>
            <a:pPr lvl="0"/>
            <a:r>
              <a:rPr lang="en-US" dirty="0"/>
              <a:t>Body text, click to edit Master text styles</a:t>
            </a:r>
          </a:p>
          <a:p>
            <a:pPr lvl="1"/>
            <a:r>
              <a:rPr lang="en-US" dirty="0"/>
              <a:t>First level bullet </a:t>
            </a:r>
            <a:r>
              <a:rPr lang="en-US" spc="-100" dirty="0">
                <a:sym typeface="Wingdings 3" panose="05040102010807070707" pitchFamily="18" charset="2"/>
              </a:rPr>
              <a:t></a:t>
            </a:r>
            <a:endParaRPr lang="en-US" dirty="0"/>
          </a:p>
          <a:p>
            <a:pPr lvl="2"/>
            <a:r>
              <a:rPr lang="en-US" dirty="0"/>
              <a:t>Second level bullet </a:t>
            </a:r>
            <a:r>
              <a:rPr lang="en-US" spc="-100" dirty="0">
                <a:sym typeface="Wingdings 3" panose="05040102010807070707" pitchFamily="18" charset="2"/>
              </a:rPr>
              <a:t></a:t>
            </a:r>
            <a:endParaRPr lang="en-US" dirty="0"/>
          </a:p>
          <a:p>
            <a:pPr lvl="3"/>
            <a:r>
              <a:rPr lang="en-US" dirty="0"/>
              <a:t>Third level bullet </a:t>
            </a:r>
            <a:r>
              <a:rPr lang="en-US" spc="-100" dirty="0">
                <a:sym typeface="Wingdings 3" panose="05040102010807070707" pitchFamily="18" charset="2"/>
              </a:rPr>
              <a:t></a:t>
            </a:r>
            <a:endParaRPr lang="en-US" dirty="0"/>
          </a:p>
          <a:p>
            <a:pPr lvl="4"/>
            <a:r>
              <a:rPr lang="en-US" dirty="0"/>
              <a:t>Fourth level bullet </a:t>
            </a:r>
            <a:r>
              <a:rPr lang="en-US" spc="-100" dirty="0">
                <a:sym typeface="Wingdings 3" panose="05040102010807070707" pitchFamily="18" charset="2"/>
              </a:rPr>
              <a:t></a:t>
            </a:r>
            <a:endParaRPr lang="en-US" dirty="0"/>
          </a:p>
        </p:txBody>
      </p:sp>
      <p:sp>
        <p:nvSpPr>
          <p:cNvPr id="5" name="Footer Placeholder 4">
            <a:extLst>
              <a:ext uri="{FF2B5EF4-FFF2-40B4-BE49-F238E27FC236}">
                <a16:creationId xmlns:a16="http://schemas.microsoft.com/office/drawing/2014/main" id="{42291930-1233-52D1-DC27-E6694869B256}"/>
              </a:ext>
            </a:extLst>
          </p:cNvPr>
          <p:cNvSpPr>
            <a:spLocks noGrp="1"/>
          </p:cNvSpPr>
          <p:nvPr>
            <p:ph type="ftr" sz="quarter" idx="3"/>
          </p:nvPr>
        </p:nvSpPr>
        <p:spPr>
          <a:xfrm>
            <a:off x="1203297" y="252569"/>
            <a:ext cx="4517032" cy="284957"/>
          </a:xfrm>
          <a:prstGeom prst="rect">
            <a:avLst/>
          </a:prstGeom>
        </p:spPr>
        <p:txBody>
          <a:bodyPr vert="horz" lIns="0" tIns="0" rIns="0" bIns="0" rtlCol="0" anchor="b" anchorCtr="0"/>
          <a:lstStyle>
            <a:lvl1pPr algn="l">
              <a:defRPr sz="800" cap="all" baseline="0">
                <a:solidFill>
                  <a:schemeClr val="tx2"/>
                </a:solidFill>
              </a:defRPr>
            </a:lvl1pPr>
          </a:lstStyle>
          <a:p>
            <a:endParaRPr lang="en-US"/>
          </a:p>
        </p:txBody>
      </p:sp>
      <p:sp>
        <p:nvSpPr>
          <p:cNvPr id="6" name="Slide Number Placeholder 5">
            <a:extLst>
              <a:ext uri="{FF2B5EF4-FFF2-40B4-BE49-F238E27FC236}">
                <a16:creationId xmlns:a16="http://schemas.microsoft.com/office/drawing/2014/main" id="{54AEA3C3-31B9-E935-8FD8-477A883F5DC2}"/>
              </a:ext>
            </a:extLst>
          </p:cNvPr>
          <p:cNvSpPr>
            <a:spLocks noGrp="1"/>
          </p:cNvSpPr>
          <p:nvPr>
            <p:ph type="sldNum" sz="quarter" idx="4"/>
          </p:nvPr>
        </p:nvSpPr>
        <p:spPr>
          <a:xfrm>
            <a:off x="428626" y="226993"/>
            <a:ext cx="345302" cy="310533"/>
          </a:xfrm>
          <a:prstGeom prst="rect">
            <a:avLst/>
          </a:prstGeom>
        </p:spPr>
        <p:txBody>
          <a:bodyPr vert="horz" lIns="0" tIns="0" rIns="0" bIns="0" rtlCol="0" anchor="b" anchorCtr="0"/>
          <a:lstStyle>
            <a:lvl1pPr algn="l">
              <a:defRPr sz="800">
                <a:solidFill>
                  <a:schemeClr val="tx2"/>
                </a:solidFill>
              </a:defRPr>
            </a:lvl1pPr>
          </a:lstStyle>
          <a:p>
            <a:fld id="{AEAD572E-2F50-43BC-A5A3-42ECFACCA1CC}" type="slidenum">
              <a:rPr lang="en-US" smtClean="0"/>
              <a:pPr/>
              <a:t>‹N°›</a:t>
            </a:fld>
            <a:endParaRPr lang="en-US"/>
          </a:p>
        </p:txBody>
      </p:sp>
      <p:cxnSp>
        <p:nvCxnSpPr>
          <p:cNvPr id="7" name="Straight Connector 6">
            <a:extLst>
              <a:ext uri="{FF2B5EF4-FFF2-40B4-BE49-F238E27FC236}">
                <a16:creationId xmlns:a16="http://schemas.microsoft.com/office/drawing/2014/main" id="{C90C248E-CF7A-5FD3-CFB7-6A8937EDAE4E}"/>
              </a:ext>
            </a:extLst>
          </p:cNvPr>
          <p:cNvCxnSpPr>
            <a:cxnSpLocks/>
          </p:cNvCxnSpPr>
          <p:nvPr userDrawn="1"/>
        </p:nvCxnSpPr>
        <p:spPr>
          <a:xfrm flipH="1">
            <a:off x="804864" y="-7937"/>
            <a:ext cx="253205" cy="519113"/>
          </a:xfrm>
          <a:prstGeom prst="line">
            <a:avLst/>
          </a:prstGeom>
          <a:ln w="8382">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0AD01C93-BA95-2FB0-E207-E26AB491A15F}"/>
              </a:ext>
            </a:extLst>
          </p:cNvPr>
          <p:cNvGrpSpPr/>
          <p:nvPr userDrawn="1"/>
        </p:nvGrpSpPr>
        <p:grpSpPr>
          <a:xfrm>
            <a:off x="-1942887" y="824973"/>
            <a:ext cx="1809017" cy="5003036"/>
            <a:chOff x="-1942887" y="824973"/>
            <a:chExt cx="1809017" cy="5003036"/>
          </a:xfrm>
        </p:grpSpPr>
        <p:grpSp>
          <p:nvGrpSpPr>
            <p:cNvPr id="9" name="Group 8">
              <a:extLst>
                <a:ext uri="{FF2B5EF4-FFF2-40B4-BE49-F238E27FC236}">
                  <a16:creationId xmlns:a16="http://schemas.microsoft.com/office/drawing/2014/main" id="{8975D1DB-B13C-1D98-4B82-3AC661F657DC}"/>
                </a:ext>
              </a:extLst>
            </p:cNvPr>
            <p:cNvGrpSpPr/>
            <p:nvPr userDrawn="1"/>
          </p:nvGrpSpPr>
          <p:grpSpPr>
            <a:xfrm>
              <a:off x="-1942887" y="824973"/>
              <a:ext cx="1809017" cy="5003036"/>
              <a:chOff x="-1942887" y="824973"/>
              <a:chExt cx="1809017" cy="5003036"/>
            </a:xfrm>
          </p:grpSpPr>
          <p:sp>
            <p:nvSpPr>
              <p:cNvPr id="19" name="TextBox 18">
                <a:extLst>
                  <a:ext uri="{FF2B5EF4-FFF2-40B4-BE49-F238E27FC236}">
                    <a16:creationId xmlns:a16="http://schemas.microsoft.com/office/drawing/2014/main" id="{9E364080-6EB2-C145-8E73-DF2EE7C30C59}"/>
                  </a:ext>
                </a:extLst>
              </p:cNvPr>
              <p:cNvSpPr txBox="1"/>
              <p:nvPr userDrawn="1"/>
            </p:nvSpPr>
            <p:spPr>
              <a:xfrm>
                <a:off x="-1942887" y="824973"/>
                <a:ext cx="1809017" cy="5003036"/>
              </a:xfrm>
              <a:prstGeom prst="rect">
                <a:avLst/>
              </a:prstGeom>
              <a:noFill/>
            </p:spPr>
            <p:txBody>
              <a:bodyPr wrap="square" rtlCol="0">
                <a:spAutoFit/>
              </a:bodyPr>
              <a:lstStyle/>
              <a:p>
                <a:pPr>
                  <a:lnSpc>
                    <a:spcPct val="110000"/>
                  </a:lnSpc>
                  <a:spcAft>
                    <a:spcPts val="400"/>
                  </a:spcAft>
                </a:pPr>
                <a:r>
                  <a:rPr lang="en-US" sz="800" b="1">
                    <a:solidFill>
                      <a:srgbClr val="FF0000"/>
                    </a:solidFill>
                  </a:rPr>
                  <a:t>Using style sheets</a:t>
                </a:r>
              </a:p>
              <a:p>
                <a:pPr>
                  <a:lnSpc>
                    <a:spcPct val="110000"/>
                  </a:lnSpc>
                  <a:spcAft>
                    <a:spcPts val="400"/>
                  </a:spcAft>
                </a:pPr>
                <a:r>
                  <a:rPr lang="en-US" sz="800"/>
                  <a:t>Change style by clicking </a:t>
                </a:r>
                <a:r>
                  <a:rPr lang="en-US" sz="800" b="1"/>
                  <a:t>“</a:t>
                </a:r>
                <a:r>
                  <a:rPr lang="en-US" sz="800" b="1" i="0"/>
                  <a:t>Increase List Level” </a:t>
                </a:r>
                <a:r>
                  <a:rPr lang="en-US" sz="800"/>
                  <a:t>button by number of times indicated by </a:t>
                </a:r>
                <a:r>
                  <a:rPr lang="en-US" sz="800">
                    <a:sym typeface="Wingdings 3" panose="05040102010807070707" pitchFamily="18" charset="2"/>
                  </a:rPr>
                  <a:t>.  </a:t>
                </a:r>
                <a:r>
                  <a:rPr lang="en-US" sz="800" b="1">
                    <a:sym typeface="Wingdings 3" panose="05040102010807070707" pitchFamily="18" charset="2"/>
                  </a:rPr>
                  <a:t>“</a:t>
                </a:r>
                <a:r>
                  <a:rPr lang="en-US" sz="800" b="1" i="0">
                    <a:sym typeface="Wingdings 3" panose="05040102010807070707" pitchFamily="18" charset="2"/>
                  </a:rPr>
                  <a:t>Decrease List Level”</a:t>
                </a:r>
                <a:r>
                  <a:rPr lang="en-US" sz="800">
                    <a:sym typeface="Wingdings 3" panose="05040102010807070707" pitchFamily="18" charset="2"/>
                  </a:rPr>
                  <a:t> moves back in styles. </a:t>
                </a:r>
              </a:p>
              <a:p>
                <a:pPr>
                  <a:lnSpc>
                    <a:spcPct val="110000"/>
                  </a:lnSpc>
                  <a:spcAft>
                    <a:spcPts val="400"/>
                  </a:spcAft>
                </a:pPr>
                <a:r>
                  <a:rPr lang="en-US" sz="800">
                    <a:sym typeface="Wingdings 3" panose="05040102010807070707" pitchFamily="18" charset="2"/>
                  </a:rPr>
                  <a:t>List level is in </a:t>
                </a:r>
                <a:r>
                  <a:rPr lang="en-US" sz="800" b="1">
                    <a:sym typeface="Wingdings 3" panose="05040102010807070707" pitchFamily="18" charset="2"/>
                  </a:rPr>
                  <a:t>Home Ribbon &gt;</a:t>
                </a:r>
                <a:r>
                  <a:rPr lang="en-US" sz="800">
                    <a:sym typeface="Wingdings 3" panose="05040102010807070707" pitchFamily="18" charset="2"/>
                  </a:rPr>
                  <a:t> </a:t>
                </a:r>
                <a:r>
                  <a:rPr lang="en-US" sz="800" b="1">
                    <a:sym typeface="Wingdings 3" panose="05040102010807070707" pitchFamily="18" charset="2"/>
                  </a:rPr>
                  <a:t>Paragraph</a:t>
                </a:r>
                <a:r>
                  <a:rPr lang="en-US" sz="800">
                    <a:sym typeface="Wingdings 3" panose="05040102010807070707" pitchFamily="18" charset="2"/>
                  </a:rPr>
                  <a:t>.</a:t>
                </a:r>
              </a:p>
              <a:p>
                <a:pPr>
                  <a:lnSpc>
                    <a:spcPct val="110000"/>
                  </a:lnSpc>
                  <a:spcAft>
                    <a:spcPts val="0"/>
                  </a:spcAft>
                </a:pPr>
                <a:endParaRPr lang="en-US" sz="800">
                  <a:sym typeface="Wingdings 3" panose="05040102010807070707" pitchFamily="18" charset="2"/>
                </a:endParaRPr>
              </a:p>
              <a:p>
                <a:pPr>
                  <a:lnSpc>
                    <a:spcPct val="110000"/>
                  </a:lnSpc>
                  <a:spcAft>
                    <a:spcPts val="0"/>
                  </a:spcAft>
                </a:pPr>
                <a:br>
                  <a:rPr lang="en-US" sz="800">
                    <a:sym typeface="Wingdings 3" panose="05040102010807070707" pitchFamily="18" charset="2"/>
                  </a:rPr>
                </a:br>
                <a:endParaRPr lang="en-US" sz="800">
                  <a:sym typeface="Wingdings 3" panose="05040102010807070707" pitchFamily="18" charset="2"/>
                </a:endParaRPr>
              </a:p>
              <a:p>
                <a:pPr>
                  <a:lnSpc>
                    <a:spcPct val="110000"/>
                  </a:lnSpc>
                  <a:spcAft>
                    <a:spcPts val="400"/>
                  </a:spcAft>
                </a:pPr>
                <a:r>
                  <a:rPr lang="en-US" sz="800">
                    <a:sym typeface="Wingdings 3" panose="05040102010807070707" pitchFamily="18" charset="2"/>
                  </a:rPr>
                  <a:t>You can also select a line and </a:t>
                </a:r>
                <a:r>
                  <a:rPr lang="en-US" sz="800" b="1" i="0">
                    <a:sym typeface="Wingdings 3" panose="05040102010807070707" pitchFamily="18" charset="2"/>
                  </a:rPr>
                  <a:t>Tab</a:t>
                </a:r>
                <a:r>
                  <a:rPr lang="en-US" sz="800">
                    <a:sym typeface="Wingdings 3" panose="05040102010807070707" pitchFamily="18" charset="2"/>
                  </a:rPr>
                  <a:t> [increase] or </a:t>
                </a:r>
                <a:r>
                  <a:rPr lang="en-US" sz="800" b="1">
                    <a:sym typeface="Wingdings 3" panose="05040102010807070707" pitchFamily="18" charset="2"/>
                  </a:rPr>
                  <a:t>Shift Tab </a:t>
                </a:r>
                <a:r>
                  <a:rPr lang="en-US" sz="800">
                    <a:sym typeface="Wingdings 3" panose="05040102010807070707" pitchFamily="18" charset="2"/>
                  </a:rPr>
                  <a:t>[decrease]</a:t>
                </a:r>
              </a:p>
              <a:p>
                <a:pPr>
                  <a:lnSpc>
                    <a:spcPct val="110000"/>
                  </a:lnSpc>
                  <a:spcAft>
                    <a:spcPts val="400"/>
                  </a:spcAft>
                  <a:tabLst>
                    <a:tab pos="458811" algn="l"/>
                  </a:tabLst>
                </a:pPr>
                <a:r>
                  <a:rPr lang="en-US" sz="800">
                    <a:sym typeface="Wingdings 3" panose="05040102010807070707" pitchFamily="18" charset="2"/>
                  </a:rPr>
                  <a:t> Click once</a:t>
                </a:r>
              </a:p>
              <a:p>
                <a:pPr>
                  <a:lnSpc>
                    <a:spcPct val="110000"/>
                  </a:lnSpc>
                  <a:spcAft>
                    <a:spcPts val="400"/>
                  </a:spcAft>
                  <a:tabLst>
                    <a:tab pos="458811" algn="l"/>
                  </a:tabLst>
                </a:pPr>
                <a:r>
                  <a:rPr lang="en-US" sz="800" spc="-100">
                    <a:sym typeface="Wingdings 3" panose="05040102010807070707" pitchFamily="18" charset="2"/>
                  </a:rPr>
                  <a:t>   </a:t>
                </a:r>
                <a:r>
                  <a:rPr lang="en-US" sz="800">
                    <a:sym typeface="Wingdings 3" panose="05040102010807070707" pitchFamily="18" charset="2"/>
                  </a:rPr>
                  <a:t>Click twice</a:t>
                </a:r>
              </a:p>
              <a:p>
                <a:pPr>
                  <a:lnSpc>
                    <a:spcPct val="110000"/>
                  </a:lnSpc>
                  <a:spcAft>
                    <a:spcPts val="400"/>
                  </a:spcAft>
                  <a:tabLst>
                    <a:tab pos="458811" algn="l"/>
                  </a:tabLst>
                </a:pPr>
                <a:r>
                  <a:rPr lang="en-US" sz="800" spc="-100">
                    <a:sym typeface="Wingdings 3" panose="05040102010807070707" pitchFamily="18" charset="2"/>
                  </a:rPr>
                  <a:t>    </a:t>
                </a:r>
                <a:r>
                  <a:rPr lang="en-US" sz="800">
                    <a:sym typeface="Wingdings 3" panose="05040102010807070707" pitchFamily="18" charset="2"/>
                  </a:rPr>
                  <a:t>Click three times</a:t>
                </a:r>
              </a:p>
              <a:p>
                <a:pPr marL="0" marR="0" lvl="0" indent="0" algn="l" defTabSz="914446" rtl="0" eaLnBrk="1" fontAlgn="auto" latinLnBrk="0" hangingPunct="1">
                  <a:lnSpc>
                    <a:spcPct val="110000"/>
                  </a:lnSpc>
                  <a:spcBef>
                    <a:spcPts val="0"/>
                  </a:spcBef>
                  <a:spcAft>
                    <a:spcPts val="400"/>
                  </a:spcAft>
                  <a:buClrTx/>
                  <a:buSzTx/>
                  <a:buFont typeface="Wingdings 3" panose="05040102010807070707" pitchFamily="18" charset="2"/>
                  <a:buNone/>
                  <a:tabLst>
                    <a:tab pos="458811" algn="l"/>
                  </a:tabLst>
                  <a:defRPr/>
                </a:pPr>
                <a:r>
                  <a:rPr lang="en-US" sz="800" spc="-100">
                    <a:sym typeface="Wingdings 3" panose="05040102010807070707" pitchFamily="18" charset="2"/>
                  </a:rPr>
                  <a:t>     </a:t>
                </a:r>
                <a:r>
                  <a:rPr lang="en-US" sz="800">
                    <a:sym typeface="Wingdings 3" panose="05040102010807070707" pitchFamily="18" charset="2"/>
                  </a:rPr>
                  <a:t>Click four times</a:t>
                </a:r>
              </a:p>
              <a:p>
                <a:pPr marL="0" marR="0" lvl="0" indent="0" algn="l" defTabSz="914446" rtl="0" eaLnBrk="1" fontAlgn="auto" latinLnBrk="0" hangingPunct="1">
                  <a:lnSpc>
                    <a:spcPct val="110000"/>
                  </a:lnSpc>
                  <a:spcBef>
                    <a:spcPts val="0"/>
                  </a:spcBef>
                  <a:spcAft>
                    <a:spcPts val="400"/>
                  </a:spcAft>
                  <a:buClrTx/>
                  <a:buSzTx/>
                  <a:buFont typeface="Wingdings 3" panose="05040102010807070707" pitchFamily="18" charset="2"/>
                  <a:buNone/>
                  <a:tabLst>
                    <a:tab pos="458811" algn="l"/>
                  </a:tabLst>
                  <a:defRPr/>
                </a:pPr>
                <a:r>
                  <a:rPr lang="en-US" sz="800" spc="-100">
                    <a:sym typeface="Wingdings 3" panose="05040102010807070707" pitchFamily="18" charset="2"/>
                  </a:rPr>
                  <a:t>      </a:t>
                </a:r>
                <a:r>
                  <a:rPr lang="en-US" sz="800">
                    <a:sym typeface="Wingdings 3" panose="05040102010807070707" pitchFamily="18" charset="2"/>
                  </a:rPr>
                  <a:t>Click five times</a:t>
                </a:r>
              </a:p>
              <a:p>
                <a:pPr>
                  <a:lnSpc>
                    <a:spcPct val="110000"/>
                  </a:lnSpc>
                  <a:spcAft>
                    <a:spcPts val="400"/>
                  </a:spcAft>
                  <a:tabLst>
                    <a:tab pos="458811" algn="l"/>
                  </a:tabLst>
                </a:pPr>
                <a:r>
                  <a:rPr lang="en-US" sz="800" b="1">
                    <a:sym typeface="Wingdings 3" panose="05040102010807070707" pitchFamily="18" charset="2"/>
                  </a:rPr>
                  <a:t>When pasting text, always use “Keep Text Only”, otherwise styles will not work and text will not be the correct style.</a:t>
                </a:r>
              </a:p>
              <a:p>
                <a:pPr>
                  <a:lnSpc>
                    <a:spcPct val="110000"/>
                  </a:lnSpc>
                  <a:spcAft>
                    <a:spcPts val="400"/>
                  </a:spcAft>
                  <a:tabLst>
                    <a:tab pos="458811" algn="l"/>
                  </a:tabLst>
                </a:pPr>
                <a:endParaRPr lang="en-US" sz="800">
                  <a:sym typeface="Wingdings 3" panose="05040102010807070707" pitchFamily="18" charset="2"/>
                </a:endParaRPr>
              </a:p>
              <a:p>
                <a:pPr>
                  <a:lnSpc>
                    <a:spcPct val="110000"/>
                  </a:lnSpc>
                  <a:spcAft>
                    <a:spcPts val="400"/>
                  </a:spcAft>
                  <a:tabLst>
                    <a:tab pos="458811" algn="l"/>
                  </a:tabLst>
                </a:pPr>
                <a:endParaRPr lang="en-US" sz="800">
                  <a:sym typeface="Wingdings 3" panose="05040102010807070707" pitchFamily="18" charset="2"/>
                </a:endParaRPr>
              </a:p>
              <a:p>
                <a:pPr>
                  <a:lnSpc>
                    <a:spcPct val="110000"/>
                  </a:lnSpc>
                  <a:spcAft>
                    <a:spcPts val="400"/>
                  </a:spcAft>
                  <a:tabLst>
                    <a:tab pos="458811" algn="l"/>
                  </a:tabLst>
                </a:pPr>
                <a:endParaRPr lang="en-US" sz="800">
                  <a:sym typeface="Wingdings 3" panose="05040102010807070707" pitchFamily="18" charset="2"/>
                </a:endParaRPr>
              </a:p>
              <a:p>
                <a:pPr>
                  <a:lnSpc>
                    <a:spcPct val="110000"/>
                  </a:lnSpc>
                  <a:spcAft>
                    <a:spcPts val="400"/>
                  </a:spcAft>
                  <a:tabLst>
                    <a:tab pos="458811" algn="l"/>
                  </a:tabLst>
                </a:pPr>
                <a:br>
                  <a:rPr lang="en-US" sz="800">
                    <a:sym typeface="Wingdings 3" panose="05040102010807070707" pitchFamily="18" charset="2"/>
                  </a:rPr>
                </a:br>
                <a:endParaRPr lang="en-US" sz="800">
                  <a:sym typeface="Wingdings 3" panose="05040102010807070707" pitchFamily="18" charset="2"/>
                </a:endParaRPr>
              </a:p>
              <a:p>
                <a:pPr>
                  <a:lnSpc>
                    <a:spcPct val="110000"/>
                  </a:lnSpc>
                  <a:spcAft>
                    <a:spcPts val="400"/>
                  </a:spcAft>
                  <a:tabLst>
                    <a:tab pos="458811" algn="l"/>
                  </a:tabLst>
                </a:pPr>
                <a:r>
                  <a:rPr lang="en-US" sz="800">
                    <a:sym typeface="Wingdings 3" panose="05040102010807070707" pitchFamily="18" charset="2"/>
                  </a:rPr>
                  <a:t>Space between paragraphs is specific to each style. </a:t>
                </a:r>
                <a:r>
                  <a:rPr lang="en-US" sz="800" b="1">
                    <a:sym typeface="Wingdings 3" panose="05040102010807070707" pitchFamily="18" charset="2"/>
                  </a:rPr>
                  <a:t>Please do not add space with returns</a:t>
                </a:r>
                <a:r>
                  <a:rPr lang="en-US" sz="800">
                    <a:sym typeface="Wingdings 3" panose="05040102010807070707" pitchFamily="18" charset="2"/>
                  </a:rPr>
                  <a:t>.</a:t>
                </a:r>
                <a:endParaRPr lang="en-US" sz="800"/>
              </a:p>
            </p:txBody>
          </p:sp>
          <p:grpSp>
            <p:nvGrpSpPr>
              <p:cNvPr id="21" name="Group 20">
                <a:extLst>
                  <a:ext uri="{FF2B5EF4-FFF2-40B4-BE49-F238E27FC236}">
                    <a16:creationId xmlns:a16="http://schemas.microsoft.com/office/drawing/2014/main" id="{CE937C85-BB9B-3DCE-947F-A4347F2FDCD2}"/>
                  </a:ext>
                </a:extLst>
              </p:cNvPr>
              <p:cNvGrpSpPr/>
              <p:nvPr userDrawn="1"/>
            </p:nvGrpSpPr>
            <p:grpSpPr>
              <a:xfrm>
                <a:off x="-1902926" y="2096267"/>
                <a:ext cx="1568112" cy="292115"/>
                <a:chOff x="-1912002" y="1751379"/>
                <a:chExt cx="1568112" cy="292115"/>
              </a:xfrm>
            </p:grpSpPr>
            <p:sp>
              <p:nvSpPr>
                <p:cNvPr id="26" name="TextBox 25">
                  <a:extLst>
                    <a:ext uri="{FF2B5EF4-FFF2-40B4-BE49-F238E27FC236}">
                      <a16:creationId xmlns:a16="http://schemas.microsoft.com/office/drawing/2014/main" id="{DF29CD15-510C-2A5E-384B-C27FA366BD6F}"/>
                    </a:ext>
                  </a:extLst>
                </p:cNvPr>
                <p:cNvSpPr txBox="1"/>
                <p:nvPr userDrawn="1"/>
              </p:nvSpPr>
              <p:spPr>
                <a:xfrm>
                  <a:off x="-1912002" y="1851269"/>
                  <a:ext cx="423616" cy="92333"/>
                </a:xfrm>
                <a:prstGeom prst="rect">
                  <a:avLst/>
                </a:prstGeom>
                <a:noFill/>
              </p:spPr>
              <p:txBody>
                <a:bodyPr wrap="square" lIns="0" tIns="0" rIns="0" bIns="0">
                  <a:spAutoFit/>
                </a:bodyPr>
                <a:lstStyle/>
                <a:p>
                  <a:pPr algn="r"/>
                  <a:r>
                    <a:rPr kumimoji="0" lang="en-US" sz="600" b="1" i="0" u="none" strike="noStrike" kern="1200" cap="none" spc="0" normalizeH="0" baseline="0" noProof="0">
                      <a:ln>
                        <a:noFill/>
                      </a:ln>
                      <a:solidFill>
                        <a:srgbClr val="0A151E"/>
                      </a:solidFill>
                      <a:effectLst/>
                      <a:uLnTx/>
                      <a:uFillTx/>
                      <a:latin typeface="Sora-SIA"/>
                      <a:ea typeface="+mn-ea"/>
                      <a:cs typeface="+mn-cs"/>
                    </a:rPr>
                    <a:t>Decrease</a:t>
                  </a:r>
                  <a:endParaRPr lang="en-US" sz="600" b="1"/>
                </a:p>
              </p:txBody>
            </p:sp>
            <p:sp>
              <p:nvSpPr>
                <p:cNvPr id="27" name="TextBox 26">
                  <a:extLst>
                    <a:ext uri="{FF2B5EF4-FFF2-40B4-BE49-F238E27FC236}">
                      <a16:creationId xmlns:a16="http://schemas.microsoft.com/office/drawing/2014/main" id="{5F8D22F8-9C4F-823F-128B-E86B27603202}"/>
                    </a:ext>
                  </a:extLst>
                </p:cNvPr>
                <p:cNvSpPr txBox="1"/>
                <p:nvPr userDrawn="1"/>
              </p:nvSpPr>
              <p:spPr>
                <a:xfrm>
                  <a:off x="-724513" y="1851269"/>
                  <a:ext cx="380623" cy="92333"/>
                </a:xfrm>
                <a:prstGeom prst="rect">
                  <a:avLst/>
                </a:prstGeom>
                <a:noFill/>
              </p:spPr>
              <p:txBody>
                <a:bodyPr wrap="square" lIns="0" tIns="0" rIns="0" bIns="0">
                  <a:spAutoFit/>
                </a:bodyPr>
                <a:lstStyle/>
                <a:p>
                  <a:r>
                    <a:rPr kumimoji="0" lang="en-US" sz="600" b="1" i="0" u="none" strike="noStrike" kern="1200" cap="none" spc="0" normalizeH="0" baseline="0" noProof="0">
                      <a:ln>
                        <a:noFill/>
                      </a:ln>
                      <a:solidFill>
                        <a:srgbClr val="0A151E"/>
                      </a:solidFill>
                      <a:effectLst/>
                      <a:uLnTx/>
                      <a:uFillTx/>
                      <a:latin typeface="Sora-SIA"/>
                      <a:ea typeface="+mn-ea"/>
                      <a:cs typeface="+mn-cs"/>
                    </a:rPr>
                    <a:t>Increase</a:t>
                  </a:r>
                  <a:endParaRPr lang="en-US" sz="600" b="1"/>
                </a:p>
              </p:txBody>
            </p:sp>
            <p:grpSp>
              <p:nvGrpSpPr>
                <p:cNvPr id="28" name="Group 27">
                  <a:extLst>
                    <a:ext uri="{FF2B5EF4-FFF2-40B4-BE49-F238E27FC236}">
                      <a16:creationId xmlns:a16="http://schemas.microsoft.com/office/drawing/2014/main" id="{4D3E3574-BF2F-E025-111F-3A34DFF4C2C1}"/>
                    </a:ext>
                  </a:extLst>
                </p:cNvPr>
                <p:cNvGrpSpPr/>
                <p:nvPr userDrawn="1"/>
              </p:nvGrpSpPr>
              <p:grpSpPr>
                <a:xfrm>
                  <a:off x="-1422651" y="1751379"/>
                  <a:ext cx="628680" cy="292115"/>
                  <a:chOff x="-1397692" y="1751379"/>
                  <a:chExt cx="628680" cy="292115"/>
                </a:xfrm>
              </p:grpSpPr>
              <p:pic>
                <p:nvPicPr>
                  <p:cNvPr id="29" name="Picture 28">
                    <a:extLst>
                      <a:ext uri="{FF2B5EF4-FFF2-40B4-BE49-F238E27FC236}">
                        <a16:creationId xmlns:a16="http://schemas.microsoft.com/office/drawing/2014/main" id="{694F95A5-0F25-B394-2E24-089F56089081}"/>
                      </a:ext>
                    </a:extLst>
                  </p:cNvPr>
                  <p:cNvPicPr>
                    <a:picLocks noChangeAspect="1"/>
                  </p:cNvPicPr>
                  <p:nvPr userDrawn="1"/>
                </p:nvPicPr>
                <p:blipFill rotWithShape="1">
                  <a:blip r:embed="rId26" cstate="screen">
                    <a:extLst>
                      <a:ext uri="{28A0092B-C50C-407E-A947-70E740481C1C}">
                        <a14:useLocalDpi xmlns:a14="http://schemas.microsoft.com/office/drawing/2010/main"/>
                      </a:ext>
                    </a:extLst>
                  </a:blip>
                  <a:srcRect/>
                  <a:stretch/>
                </p:blipFill>
                <p:spPr>
                  <a:xfrm>
                    <a:off x="-1397692" y="1751379"/>
                    <a:ext cx="365306" cy="292115"/>
                  </a:xfrm>
                  <a:prstGeom prst="rect">
                    <a:avLst/>
                  </a:prstGeom>
                </p:spPr>
              </p:pic>
              <p:pic>
                <p:nvPicPr>
                  <p:cNvPr id="30" name="Picture 29">
                    <a:extLst>
                      <a:ext uri="{FF2B5EF4-FFF2-40B4-BE49-F238E27FC236}">
                        <a16:creationId xmlns:a16="http://schemas.microsoft.com/office/drawing/2014/main" id="{6B8EDFBF-DAAD-45E9-A439-8E59EF63FE45}"/>
                      </a:ext>
                    </a:extLst>
                  </p:cNvPr>
                  <p:cNvPicPr>
                    <a:picLocks noChangeAspect="1"/>
                  </p:cNvPicPr>
                  <p:nvPr userDrawn="1"/>
                </p:nvPicPr>
                <p:blipFill rotWithShape="1">
                  <a:blip r:embed="rId27" cstate="screen">
                    <a:extLst>
                      <a:ext uri="{28A0092B-C50C-407E-A947-70E740481C1C}">
                        <a14:useLocalDpi xmlns:a14="http://schemas.microsoft.com/office/drawing/2010/main"/>
                      </a:ext>
                    </a:extLst>
                  </a:blip>
                  <a:srcRect/>
                  <a:stretch/>
                </p:blipFill>
                <p:spPr>
                  <a:xfrm>
                    <a:off x="-1057347" y="1751379"/>
                    <a:ext cx="288335" cy="292115"/>
                  </a:xfrm>
                  <a:prstGeom prst="rect">
                    <a:avLst/>
                  </a:prstGeom>
                </p:spPr>
              </p:pic>
            </p:grpSp>
          </p:grpSp>
        </p:grpSp>
        <p:grpSp>
          <p:nvGrpSpPr>
            <p:cNvPr id="11" name="Group 10">
              <a:extLst>
                <a:ext uri="{FF2B5EF4-FFF2-40B4-BE49-F238E27FC236}">
                  <a16:creationId xmlns:a16="http://schemas.microsoft.com/office/drawing/2014/main" id="{1CA17A3A-A04C-F9E9-2DFF-D75EB8B43131}"/>
                </a:ext>
              </a:extLst>
            </p:cNvPr>
            <p:cNvGrpSpPr/>
            <p:nvPr userDrawn="1"/>
          </p:nvGrpSpPr>
          <p:grpSpPr>
            <a:xfrm>
              <a:off x="-1845679" y="4502985"/>
              <a:ext cx="1070142" cy="697456"/>
              <a:chOff x="-1857928" y="4366913"/>
              <a:chExt cx="1070142" cy="697456"/>
            </a:xfrm>
          </p:grpSpPr>
          <p:pic>
            <p:nvPicPr>
              <p:cNvPr id="12" name="Picture 11">
                <a:extLst>
                  <a:ext uri="{FF2B5EF4-FFF2-40B4-BE49-F238E27FC236}">
                    <a16:creationId xmlns:a16="http://schemas.microsoft.com/office/drawing/2014/main" id="{990685AC-F68D-CB76-5BA8-0D1AC98D37D0}"/>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857928" y="4366913"/>
                <a:ext cx="1070142" cy="697456"/>
              </a:xfrm>
              <a:prstGeom prst="rect">
                <a:avLst/>
              </a:prstGeom>
            </p:spPr>
          </p:pic>
          <p:sp>
            <p:nvSpPr>
              <p:cNvPr id="13" name="Rectangle: Rounded Corners 12">
                <a:extLst>
                  <a:ext uri="{FF2B5EF4-FFF2-40B4-BE49-F238E27FC236}">
                    <a16:creationId xmlns:a16="http://schemas.microsoft.com/office/drawing/2014/main" id="{E2000C15-E73B-7888-43BF-088D6DAB147E}"/>
                  </a:ext>
                </a:extLst>
              </p:cNvPr>
              <p:cNvSpPr/>
              <p:nvPr userDrawn="1"/>
            </p:nvSpPr>
            <p:spPr>
              <a:xfrm>
                <a:off x="-1336431" y="4685451"/>
                <a:ext cx="192864" cy="192864"/>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spTree>
    <p:extLst>
      <p:ext uri="{BB962C8B-B14F-4D97-AF65-F5344CB8AC3E}">
        <p14:creationId xmlns:p14="http://schemas.microsoft.com/office/powerpoint/2010/main" val="1774414092"/>
      </p:ext>
    </p:extLst>
  </p:cSld>
  <p:clrMap bg1="lt1" tx1="dk1" bg2="lt2" tx2="dk2" accent1="accent1" accent2="accent2" accent3="accent3" accent4="accent4" accent5="accent5" accent6="accent6" hlink="hlink" folHlink="folHlink"/>
  <p:sldLayoutIdLst>
    <p:sldLayoutId id="2147483689" r:id="rId1"/>
    <p:sldLayoutId id="2147484088" r:id="rId2"/>
    <p:sldLayoutId id="2147483685" r:id="rId3"/>
    <p:sldLayoutId id="2147483694" r:id="rId4"/>
    <p:sldLayoutId id="2147483696" r:id="rId5"/>
    <p:sldLayoutId id="2147483697" r:id="rId6"/>
    <p:sldLayoutId id="2147483662" r:id="rId7"/>
    <p:sldLayoutId id="2147483966" r:id="rId8"/>
    <p:sldLayoutId id="2147483664" r:id="rId9"/>
    <p:sldLayoutId id="2147483967" r:id="rId10"/>
    <p:sldLayoutId id="2147483841" r:id="rId11"/>
    <p:sldLayoutId id="2147484099" r:id="rId12"/>
    <p:sldLayoutId id="2147483667" r:id="rId13"/>
    <p:sldLayoutId id="2147483978" r:id="rId14"/>
    <p:sldLayoutId id="2147483833" r:id="rId15"/>
    <p:sldLayoutId id="2147483835" r:id="rId16"/>
    <p:sldLayoutId id="2147484109" r:id="rId17"/>
    <p:sldLayoutId id="2147483836" r:id="rId18"/>
    <p:sldLayoutId id="2147484110" r:id="rId19"/>
    <p:sldLayoutId id="2147484111" r:id="rId20"/>
    <p:sldLayoutId id="2147484105" r:id="rId21"/>
    <p:sldLayoutId id="2147483842" r:id="rId22"/>
    <p:sldLayoutId id="2147484106" r:id="rId23"/>
    <p:sldLayoutId id="2147484087" r:id="rId24"/>
  </p:sldLayoutIdLst>
  <p:transition>
    <p:fade/>
  </p:transition>
  <p:hf hdr="0" dt="0"/>
  <p:txStyles>
    <p:titleStyle>
      <a:lvl1pPr algn="l" defTabSz="914446" rtl="0" eaLnBrk="1" latinLnBrk="0" hangingPunct="1">
        <a:lnSpc>
          <a:spcPct val="90000"/>
        </a:lnSpc>
        <a:spcBef>
          <a:spcPct val="0"/>
        </a:spcBef>
        <a:buNone/>
        <a:defRPr sz="2650" b="0" kern="1200">
          <a:solidFill>
            <a:schemeClr val="tx1"/>
          </a:solidFill>
          <a:latin typeface="+mj-lt"/>
          <a:ea typeface="+mj-ea"/>
          <a:cs typeface="+mj-cs"/>
        </a:defRPr>
      </a:lvl1pPr>
    </p:titleStyle>
    <p:body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600" kern="1200">
          <a:solidFill>
            <a:schemeClr val="tx1"/>
          </a:solidFill>
          <a:latin typeface="+mn-lt"/>
          <a:ea typeface="+mn-ea"/>
          <a:cs typeface="+mn-cs"/>
        </a:defRPr>
      </a:lvl1pPr>
      <a:lvl2pPr marL="228611" indent="-228611" algn="l" defTabSz="914446" rtl="0" eaLnBrk="1" latinLnBrk="0" hangingPunct="1">
        <a:lnSpc>
          <a:spcPct val="120000"/>
        </a:lnSpc>
        <a:spcBef>
          <a:spcPts val="0"/>
        </a:spcBef>
        <a:spcAft>
          <a:spcPts val="400"/>
        </a:spcAft>
        <a:buSzPct val="135000"/>
        <a:buFontTx/>
        <a:buBlip>
          <a:blip r:embed="rId29">
            <a:extLst>
              <a:ext uri="{96DAC541-7B7A-43D3-8B79-37D633B846F1}">
                <asvg:svgBlip xmlns:asvg="http://schemas.microsoft.com/office/drawing/2016/SVG/main" r:embed="rId30"/>
              </a:ext>
            </a:extLst>
          </a:blip>
        </a:buBlip>
        <a:defRPr sz="1600" kern="1200">
          <a:solidFill>
            <a:schemeClr val="tx1"/>
          </a:solidFill>
          <a:latin typeface="+mn-lt"/>
          <a:ea typeface="+mn-ea"/>
          <a:cs typeface="+mn-cs"/>
        </a:defRPr>
      </a:lvl2pPr>
      <a:lvl3pPr marL="457223" indent="-227025" algn="l" defTabSz="914446" rtl="0" eaLnBrk="1" latinLnBrk="0" hangingPunct="1">
        <a:lnSpc>
          <a:spcPct val="120000"/>
        </a:lnSpc>
        <a:spcBef>
          <a:spcPts val="0"/>
        </a:spcBef>
        <a:spcAft>
          <a:spcPts val="400"/>
        </a:spcAft>
        <a:buSzPct val="80000"/>
        <a:buFont typeface="Wingdings" panose="05000000000000000000" pitchFamily="2" charset="2"/>
        <a:buChar char="§"/>
        <a:defRPr sz="16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1" userDrawn="1">
          <p15:clr>
            <a:srgbClr val="F26B43"/>
          </p15:clr>
        </p15:guide>
        <p15:guide id="22" pos="7680" userDrawn="1">
          <p15:clr>
            <a:srgbClr val="F26B43"/>
          </p15:clr>
        </p15:guide>
        <p15:guide id="23" pos="270" userDrawn="1">
          <p15:clr>
            <a:srgbClr val="F26B43"/>
          </p15:clr>
        </p15:guide>
        <p15:guide id="24" pos="1335" userDrawn="1">
          <p15:clr>
            <a:srgbClr val="F26B43"/>
          </p15:clr>
        </p15:guide>
        <p15:guide id="25" pos="1485" userDrawn="1">
          <p15:clr>
            <a:srgbClr val="F26B43"/>
          </p15:clr>
        </p15:guide>
        <p15:guide id="26" pos="2550" userDrawn="1">
          <p15:clr>
            <a:srgbClr val="F26B43"/>
          </p15:clr>
        </p15:guide>
        <p15:guide id="27" pos="2700" userDrawn="1">
          <p15:clr>
            <a:srgbClr val="F26B43"/>
          </p15:clr>
        </p15:guide>
        <p15:guide id="28" pos="3765" userDrawn="1">
          <p15:clr>
            <a:srgbClr val="F26B43"/>
          </p15:clr>
        </p15:guide>
        <p15:guide id="29" pos="3914" userDrawn="1">
          <p15:clr>
            <a:srgbClr val="F26B43"/>
          </p15:clr>
        </p15:guide>
        <p15:guide id="30" pos="4979" userDrawn="1">
          <p15:clr>
            <a:srgbClr val="F26B43"/>
          </p15:clr>
        </p15:guide>
        <p15:guide id="31" pos="5129" userDrawn="1">
          <p15:clr>
            <a:srgbClr val="F26B43"/>
          </p15:clr>
        </p15:guide>
        <p15:guide id="32" pos="6194" userDrawn="1">
          <p15:clr>
            <a:srgbClr val="F26B43"/>
          </p15:clr>
        </p15:guide>
        <p15:guide id="33" pos="6344" userDrawn="1">
          <p15:clr>
            <a:srgbClr val="F26B43"/>
          </p15:clr>
        </p15:guide>
        <p15:guide id="34" pos="7409" userDrawn="1">
          <p15:clr>
            <a:srgbClr val="F26B43"/>
          </p15:clr>
        </p15:guide>
        <p15:guide id="35" orient="horz" userDrawn="1">
          <p15:clr>
            <a:srgbClr val="F26B43"/>
          </p15:clr>
        </p15:guide>
        <p15:guide id="36" orient="horz" pos="4320" userDrawn="1">
          <p15:clr>
            <a:srgbClr val="F26B43"/>
          </p15:clr>
        </p15:guide>
        <p15:guide id="37" orient="horz" pos="322" userDrawn="1">
          <p15:clr>
            <a:srgbClr val="F26B43"/>
          </p15:clr>
        </p15:guide>
        <p15:guide id="38" orient="horz" pos="4080" userDrawn="1">
          <p15:clr>
            <a:srgbClr val="F26B43"/>
          </p15:clr>
        </p15:guide>
        <p15:guide id="39" orient="horz" pos="720" userDrawn="1">
          <p15:clr>
            <a:srgbClr val="F26B43"/>
          </p15:clr>
        </p15:guide>
        <p15:guide id="40" orient="horz" pos="960" userDrawn="1">
          <p15:clr>
            <a:srgbClr val="F26B43"/>
          </p15:clr>
        </p15:guide>
        <p15:guide id="41" orient="horz" pos="1320" userDrawn="1">
          <p15:clr>
            <a:srgbClr val="F26B43"/>
          </p15:clr>
        </p15:guide>
        <p15:guide id="42" orient="horz" pos="1272" userDrawn="1">
          <p15:clr>
            <a:srgbClr val="F26B43"/>
          </p15:clr>
        </p15:guide>
        <p15:guide id="43" pos="1944" userDrawn="1">
          <p15:clr>
            <a:srgbClr val="F26B43"/>
          </p15:clr>
        </p15:guide>
        <p15:guide id="44" pos="2088" userDrawn="1">
          <p15:clr>
            <a:srgbClr val="F26B43"/>
          </p15:clr>
        </p15:guide>
        <p15:guide id="45" pos="5597" userDrawn="1">
          <p15:clr>
            <a:srgbClr val="F26B43"/>
          </p15:clr>
        </p15:guide>
        <p15:guide id="46" pos="5741" userDrawn="1">
          <p15:clr>
            <a:srgbClr val="F26B43"/>
          </p15:clr>
        </p15:guide>
        <p15:guide id="47" pos="3840" userDrawn="1">
          <p15:clr>
            <a:srgbClr val="F26B43"/>
          </p15:clr>
        </p15:guide>
        <p15:guide id="48" orient="horz" pos="272" userDrawn="1">
          <p15:clr>
            <a:srgbClr val="F26B43"/>
          </p15:clr>
        </p15:guide>
        <p15:guide id="49" pos="504" userDrawn="1">
          <p15:clr>
            <a:srgbClr val="F26B43"/>
          </p15:clr>
        </p15:guide>
        <p15:guide id="50" pos="74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96B2CD-2EC2-1DF7-DB2F-B92FD19FA1A4}"/>
              </a:ext>
            </a:extLst>
          </p:cNvPr>
          <p:cNvSpPr>
            <a:spLocks noGrp="1"/>
          </p:cNvSpPr>
          <p:nvPr>
            <p:ph type="title"/>
          </p:nvPr>
        </p:nvSpPr>
        <p:spPr>
          <a:xfrm>
            <a:off x="428626" y="874395"/>
            <a:ext cx="11333163" cy="649605"/>
          </a:xfrm>
          <a:prstGeom prst="rect">
            <a:avLst/>
          </a:prstGeom>
        </p:spPr>
        <p:txBody>
          <a:bodyPr vert="horz" lIns="0" tIns="0" rIns="0" bIns="0" rtlCol="0" anchor="t" anchorCtr="0">
            <a:noAutofit/>
          </a:bodyPr>
          <a:lstStyle/>
          <a:p>
            <a:r>
              <a:rPr lang="en-US"/>
              <a:t>Main-title, click to edit Master title style</a:t>
            </a:r>
          </a:p>
        </p:txBody>
      </p:sp>
      <p:sp>
        <p:nvSpPr>
          <p:cNvPr id="3" name="Text Placeholder 2">
            <a:extLst>
              <a:ext uri="{FF2B5EF4-FFF2-40B4-BE49-F238E27FC236}">
                <a16:creationId xmlns:a16="http://schemas.microsoft.com/office/drawing/2014/main" id="{C4A31C3E-CB38-C1FA-BBB6-52A6842E8722}"/>
              </a:ext>
            </a:extLst>
          </p:cNvPr>
          <p:cNvSpPr>
            <a:spLocks noGrp="1"/>
          </p:cNvSpPr>
          <p:nvPr>
            <p:ph type="body" idx="1"/>
          </p:nvPr>
        </p:nvSpPr>
        <p:spPr>
          <a:xfrm>
            <a:off x="430196" y="2019301"/>
            <a:ext cx="11333163" cy="4449973"/>
          </a:xfrm>
          <a:prstGeom prst="rect">
            <a:avLst/>
          </a:prstGeom>
        </p:spPr>
        <p:txBody>
          <a:bodyPr vert="horz" lIns="0" tIns="0" rIns="0" bIns="0" rtlCol="0">
            <a:noAutofit/>
          </a:bodyPr>
          <a:lstStyle/>
          <a:p>
            <a:pPr lvl="0"/>
            <a:r>
              <a:rPr lang="en-US" dirty="0"/>
              <a:t>Intro text, click to edit Master text styles</a:t>
            </a:r>
          </a:p>
          <a:p>
            <a:pPr lvl="1"/>
            <a:r>
              <a:rPr lang="en-US" dirty="0"/>
              <a:t>Sub-title </a:t>
            </a:r>
            <a:r>
              <a:rPr lang="en-US" spc="-100" dirty="0">
                <a:sym typeface="Wingdings 3" panose="05040102010807070707" pitchFamily="18" charset="2"/>
              </a:rPr>
              <a:t></a:t>
            </a:r>
            <a:endParaRPr lang="en-US" dirty="0"/>
          </a:p>
          <a:p>
            <a:pPr lvl="2"/>
            <a:r>
              <a:rPr lang="en-US" dirty="0"/>
              <a:t>Body text </a:t>
            </a:r>
            <a:r>
              <a:rPr lang="en-US" spc="-100" dirty="0">
                <a:sym typeface="Wingdings 3" panose="05040102010807070707" pitchFamily="18" charset="2"/>
              </a:rPr>
              <a:t></a:t>
            </a:r>
            <a:endParaRPr lang="en-US" dirty="0"/>
          </a:p>
          <a:p>
            <a:pPr lvl="3"/>
            <a:r>
              <a:rPr lang="en-US" dirty="0"/>
              <a:t>First level bullet </a:t>
            </a:r>
            <a:r>
              <a:rPr lang="en-US" spc="-100" dirty="0">
                <a:sym typeface="Wingdings 3" panose="05040102010807070707" pitchFamily="18" charset="2"/>
              </a:rPr>
              <a:t></a:t>
            </a:r>
            <a:endParaRPr lang="en-US" dirty="0"/>
          </a:p>
          <a:p>
            <a:pPr lvl="4"/>
            <a:r>
              <a:rPr lang="en-US" dirty="0"/>
              <a:t>Second level bullet </a:t>
            </a:r>
            <a:r>
              <a:rPr lang="en-US" spc="-100" dirty="0">
                <a:sym typeface="Wingdings 3" panose="05040102010807070707" pitchFamily="18" charset="2"/>
              </a:rPr>
              <a:t></a:t>
            </a:r>
            <a:endParaRPr lang="en-US" dirty="0"/>
          </a:p>
          <a:p>
            <a:pPr lvl="5"/>
            <a:r>
              <a:rPr lang="en-US" dirty="0"/>
              <a:t>Third level bullet </a:t>
            </a:r>
            <a:r>
              <a:rPr lang="en-US" spc="-100" dirty="0">
                <a:sym typeface="Wingdings 3" panose="05040102010807070707" pitchFamily="18" charset="2"/>
              </a:rPr>
              <a:t></a:t>
            </a:r>
            <a:endParaRPr lang="en-US" dirty="0"/>
          </a:p>
        </p:txBody>
      </p:sp>
      <p:sp>
        <p:nvSpPr>
          <p:cNvPr id="5" name="Footer Placeholder 4">
            <a:extLst>
              <a:ext uri="{FF2B5EF4-FFF2-40B4-BE49-F238E27FC236}">
                <a16:creationId xmlns:a16="http://schemas.microsoft.com/office/drawing/2014/main" id="{42291930-1233-52D1-DC27-E6694869B256}"/>
              </a:ext>
            </a:extLst>
          </p:cNvPr>
          <p:cNvSpPr>
            <a:spLocks noGrp="1"/>
          </p:cNvSpPr>
          <p:nvPr>
            <p:ph type="ftr" sz="quarter" idx="3"/>
          </p:nvPr>
        </p:nvSpPr>
        <p:spPr>
          <a:xfrm>
            <a:off x="1203297" y="252569"/>
            <a:ext cx="4517032" cy="284957"/>
          </a:xfrm>
          <a:prstGeom prst="rect">
            <a:avLst/>
          </a:prstGeom>
        </p:spPr>
        <p:txBody>
          <a:bodyPr vert="horz" lIns="0" tIns="0" rIns="0" bIns="0" rtlCol="0" anchor="b" anchorCtr="0"/>
          <a:lstStyle>
            <a:lvl1pPr algn="l">
              <a:defRPr sz="800" cap="all" baseline="0">
                <a:solidFill>
                  <a:schemeClr val="tx2"/>
                </a:solidFill>
              </a:defRPr>
            </a:lvl1pPr>
          </a:lstStyle>
          <a:p>
            <a:endParaRPr lang="en-US"/>
          </a:p>
        </p:txBody>
      </p:sp>
      <p:sp>
        <p:nvSpPr>
          <p:cNvPr id="6" name="Slide Number Placeholder 5">
            <a:extLst>
              <a:ext uri="{FF2B5EF4-FFF2-40B4-BE49-F238E27FC236}">
                <a16:creationId xmlns:a16="http://schemas.microsoft.com/office/drawing/2014/main" id="{54AEA3C3-31B9-E935-8FD8-477A883F5DC2}"/>
              </a:ext>
            </a:extLst>
          </p:cNvPr>
          <p:cNvSpPr>
            <a:spLocks noGrp="1"/>
          </p:cNvSpPr>
          <p:nvPr>
            <p:ph type="sldNum" sz="quarter" idx="4"/>
          </p:nvPr>
        </p:nvSpPr>
        <p:spPr>
          <a:xfrm>
            <a:off x="428626" y="226993"/>
            <a:ext cx="345302" cy="310533"/>
          </a:xfrm>
          <a:prstGeom prst="rect">
            <a:avLst/>
          </a:prstGeom>
        </p:spPr>
        <p:txBody>
          <a:bodyPr vert="horz" lIns="0" tIns="0" rIns="0" bIns="0" rtlCol="0" anchor="b" anchorCtr="0"/>
          <a:lstStyle>
            <a:lvl1pPr algn="l">
              <a:defRPr sz="800">
                <a:solidFill>
                  <a:schemeClr val="tx2"/>
                </a:solidFill>
              </a:defRPr>
            </a:lvl1pPr>
          </a:lstStyle>
          <a:p>
            <a:fld id="{AEAD572E-2F50-43BC-A5A3-42ECFACCA1CC}" type="slidenum">
              <a:rPr lang="en-US" smtClean="0"/>
              <a:pPr/>
              <a:t>‹N°›</a:t>
            </a:fld>
            <a:endParaRPr lang="en-US"/>
          </a:p>
        </p:txBody>
      </p:sp>
      <p:cxnSp>
        <p:nvCxnSpPr>
          <p:cNvPr id="8" name="Straight Connector 7">
            <a:extLst>
              <a:ext uri="{FF2B5EF4-FFF2-40B4-BE49-F238E27FC236}">
                <a16:creationId xmlns:a16="http://schemas.microsoft.com/office/drawing/2014/main" id="{FC327679-027D-8DC1-F2A8-CA7E9E28F8D8}"/>
              </a:ext>
            </a:extLst>
          </p:cNvPr>
          <p:cNvCxnSpPr>
            <a:cxnSpLocks/>
          </p:cNvCxnSpPr>
          <p:nvPr userDrawn="1"/>
        </p:nvCxnSpPr>
        <p:spPr>
          <a:xfrm flipH="1">
            <a:off x="804864" y="-7937"/>
            <a:ext cx="253205" cy="519113"/>
          </a:xfrm>
          <a:prstGeom prst="line">
            <a:avLst/>
          </a:prstGeom>
          <a:ln w="8382">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2C2130D9-F898-EA7C-CF26-470D994974B6}"/>
              </a:ext>
            </a:extLst>
          </p:cNvPr>
          <p:cNvGrpSpPr/>
          <p:nvPr userDrawn="1"/>
        </p:nvGrpSpPr>
        <p:grpSpPr>
          <a:xfrm>
            <a:off x="-1942887" y="824973"/>
            <a:ext cx="1809017" cy="5003036"/>
            <a:chOff x="-1942887" y="824973"/>
            <a:chExt cx="1809017" cy="5003036"/>
          </a:xfrm>
        </p:grpSpPr>
        <p:grpSp>
          <p:nvGrpSpPr>
            <p:cNvPr id="7" name="Group 6">
              <a:extLst>
                <a:ext uri="{FF2B5EF4-FFF2-40B4-BE49-F238E27FC236}">
                  <a16:creationId xmlns:a16="http://schemas.microsoft.com/office/drawing/2014/main" id="{5A2A0F01-B9FC-5A76-66AB-B035DBDB1CE2}"/>
                </a:ext>
              </a:extLst>
            </p:cNvPr>
            <p:cNvGrpSpPr/>
            <p:nvPr userDrawn="1"/>
          </p:nvGrpSpPr>
          <p:grpSpPr>
            <a:xfrm>
              <a:off x="-1942887" y="824973"/>
              <a:ext cx="1809017" cy="5003036"/>
              <a:chOff x="-1942887" y="824973"/>
              <a:chExt cx="1809017" cy="5003036"/>
            </a:xfrm>
          </p:grpSpPr>
          <p:sp>
            <p:nvSpPr>
              <p:cNvPr id="12" name="TextBox 11">
                <a:extLst>
                  <a:ext uri="{FF2B5EF4-FFF2-40B4-BE49-F238E27FC236}">
                    <a16:creationId xmlns:a16="http://schemas.microsoft.com/office/drawing/2014/main" id="{A271A853-D9A9-5BBF-BEE0-D9943C27149D}"/>
                  </a:ext>
                </a:extLst>
              </p:cNvPr>
              <p:cNvSpPr txBox="1"/>
              <p:nvPr userDrawn="1"/>
            </p:nvSpPr>
            <p:spPr>
              <a:xfrm>
                <a:off x="-1942887" y="824973"/>
                <a:ext cx="1809017" cy="5003036"/>
              </a:xfrm>
              <a:prstGeom prst="rect">
                <a:avLst/>
              </a:prstGeom>
              <a:noFill/>
            </p:spPr>
            <p:txBody>
              <a:bodyPr wrap="square" rtlCol="0">
                <a:spAutoFit/>
              </a:bodyPr>
              <a:lstStyle/>
              <a:p>
                <a:pPr>
                  <a:lnSpc>
                    <a:spcPct val="110000"/>
                  </a:lnSpc>
                  <a:spcAft>
                    <a:spcPts val="400"/>
                  </a:spcAft>
                </a:pPr>
                <a:r>
                  <a:rPr lang="en-US" sz="800" b="1">
                    <a:solidFill>
                      <a:srgbClr val="FF0000"/>
                    </a:solidFill>
                  </a:rPr>
                  <a:t>Using style sheets</a:t>
                </a:r>
              </a:p>
              <a:p>
                <a:pPr>
                  <a:lnSpc>
                    <a:spcPct val="110000"/>
                  </a:lnSpc>
                  <a:spcAft>
                    <a:spcPts val="400"/>
                  </a:spcAft>
                </a:pPr>
                <a:r>
                  <a:rPr lang="en-US" sz="800"/>
                  <a:t>Change style by clicking </a:t>
                </a:r>
                <a:r>
                  <a:rPr lang="en-US" sz="800" b="1"/>
                  <a:t>“</a:t>
                </a:r>
                <a:r>
                  <a:rPr lang="en-US" sz="800" b="1" i="0"/>
                  <a:t>Increase List Level” </a:t>
                </a:r>
                <a:r>
                  <a:rPr lang="en-US" sz="800"/>
                  <a:t>button by number of times indicated by </a:t>
                </a:r>
                <a:r>
                  <a:rPr lang="en-US" sz="800">
                    <a:sym typeface="Wingdings 3" panose="05040102010807070707" pitchFamily="18" charset="2"/>
                  </a:rPr>
                  <a:t>.  </a:t>
                </a:r>
                <a:r>
                  <a:rPr lang="en-US" sz="800" b="1">
                    <a:sym typeface="Wingdings 3" panose="05040102010807070707" pitchFamily="18" charset="2"/>
                  </a:rPr>
                  <a:t>“</a:t>
                </a:r>
                <a:r>
                  <a:rPr lang="en-US" sz="800" b="1" i="0">
                    <a:sym typeface="Wingdings 3" panose="05040102010807070707" pitchFamily="18" charset="2"/>
                  </a:rPr>
                  <a:t>Decrease List Level”</a:t>
                </a:r>
                <a:r>
                  <a:rPr lang="en-US" sz="800">
                    <a:sym typeface="Wingdings 3" panose="05040102010807070707" pitchFamily="18" charset="2"/>
                  </a:rPr>
                  <a:t> moves back in styles. </a:t>
                </a:r>
              </a:p>
              <a:p>
                <a:pPr>
                  <a:lnSpc>
                    <a:spcPct val="110000"/>
                  </a:lnSpc>
                  <a:spcAft>
                    <a:spcPts val="400"/>
                  </a:spcAft>
                </a:pPr>
                <a:r>
                  <a:rPr lang="en-US" sz="800">
                    <a:sym typeface="Wingdings 3" panose="05040102010807070707" pitchFamily="18" charset="2"/>
                  </a:rPr>
                  <a:t>List level is in </a:t>
                </a:r>
                <a:r>
                  <a:rPr lang="en-US" sz="800" b="1">
                    <a:sym typeface="Wingdings 3" panose="05040102010807070707" pitchFamily="18" charset="2"/>
                  </a:rPr>
                  <a:t>Home Ribbon &gt;</a:t>
                </a:r>
                <a:r>
                  <a:rPr lang="en-US" sz="800">
                    <a:sym typeface="Wingdings 3" panose="05040102010807070707" pitchFamily="18" charset="2"/>
                  </a:rPr>
                  <a:t> </a:t>
                </a:r>
                <a:r>
                  <a:rPr lang="en-US" sz="800" b="1">
                    <a:sym typeface="Wingdings 3" panose="05040102010807070707" pitchFamily="18" charset="2"/>
                  </a:rPr>
                  <a:t>Paragraph</a:t>
                </a:r>
                <a:r>
                  <a:rPr lang="en-US" sz="800">
                    <a:sym typeface="Wingdings 3" panose="05040102010807070707" pitchFamily="18" charset="2"/>
                  </a:rPr>
                  <a:t>.</a:t>
                </a:r>
              </a:p>
              <a:p>
                <a:pPr>
                  <a:lnSpc>
                    <a:spcPct val="110000"/>
                  </a:lnSpc>
                  <a:spcAft>
                    <a:spcPts val="0"/>
                  </a:spcAft>
                </a:pPr>
                <a:endParaRPr lang="en-US" sz="800">
                  <a:sym typeface="Wingdings 3" panose="05040102010807070707" pitchFamily="18" charset="2"/>
                </a:endParaRPr>
              </a:p>
              <a:p>
                <a:pPr>
                  <a:lnSpc>
                    <a:spcPct val="110000"/>
                  </a:lnSpc>
                  <a:spcAft>
                    <a:spcPts val="0"/>
                  </a:spcAft>
                </a:pPr>
                <a:br>
                  <a:rPr lang="en-US" sz="800">
                    <a:sym typeface="Wingdings 3" panose="05040102010807070707" pitchFamily="18" charset="2"/>
                  </a:rPr>
                </a:br>
                <a:endParaRPr lang="en-US" sz="800">
                  <a:sym typeface="Wingdings 3" panose="05040102010807070707" pitchFamily="18" charset="2"/>
                </a:endParaRPr>
              </a:p>
              <a:p>
                <a:pPr>
                  <a:lnSpc>
                    <a:spcPct val="110000"/>
                  </a:lnSpc>
                  <a:spcAft>
                    <a:spcPts val="400"/>
                  </a:spcAft>
                </a:pPr>
                <a:r>
                  <a:rPr lang="en-US" sz="800">
                    <a:sym typeface="Wingdings 3" panose="05040102010807070707" pitchFamily="18" charset="2"/>
                  </a:rPr>
                  <a:t>You can also select a line and </a:t>
                </a:r>
                <a:r>
                  <a:rPr lang="en-US" sz="800" b="1" i="0">
                    <a:sym typeface="Wingdings 3" panose="05040102010807070707" pitchFamily="18" charset="2"/>
                  </a:rPr>
                  <a:t>Tab</a:t>
                </a:r>
                <a:r>
                  <a:rPr lang="en-US" sz="800">
                    <a:sym typeface="Wingdings 3" panose="05040102010807070707" pitchFamily="18" charset="2"/>
                  </a:rPr>
                  <a:t> [increase] or </a:t>
                </a:r>
                <a:r>
                  <a:rPr lang="en-US" sz="800" b="1">
                    <a:sym typeface="Wingdings 3" panose="05040102010807070707" pitchFamily="18" charset="2"/>
                  </a:rPr>
                  <a:t>Shift Tab </a:t>
                </a:r>
                <a:r>
                  <a:rPr lang="en-US" sz="800">
                    <a:sym typeface="Wingdings 3" panose="05040102010807070707" pitchFamily="18" charset="2"/>
                  </a:rPr>
                  <a:t>[decrease]</a:t>
                </a:r>
              </a:p>
              <a:p>
                <a:pPr>
                  <a:lnSpc>
                    <a:spcPct val="110000"/>
                  </a:lnSpc>
                  <a:spcAft>
                    <a:spcPts val="400"/>
                  </a:spcAft>
                  <a:tabLst>
                    <a:tab pos="458811" algn="l"/>
                  </a:tabLst>
                </a:pPr>
                <a:r>
                  <a:rPr lang="en-US" sz="800">
                    <a:sym typeface="Wingdings 3" panose="05040102010807070707" pitchFamily="18" charset="2"/>
                  </a:rPr>
                  <a:t> Click once</a:t>
                </a:r>
              </a:p>
              <a:p>
                <a:pPr>
                  <a:lnSpc>
                    <a:spcPct val="110000"/>
                  </a:lnSpc>
                  <a:spcAft>
                    <a:spcPts val="400"/>
                  </a:spcAft>
                  <a:tabLst>
                    <a:tab pos="458811" algn="l"/>
                  </a:tabLst>
                </a:pPr>
                <a:r>
                  <a:rPr lang="en-US" sz="800" spc="-100">
                    <a:sym typeface="Wingdings 3" panose="05040102010807070707" pitchFamily="18" charset="2"/>
                  </a:rPr>
                  <a:t>   </a:t>
                </a:r>
                <a:r>
                  <a:rPr lang="en-US" sz="800">
                    <a:sym typeface="Wingdings 3" panose="05040102010807070707" pitchFamily="18" charset="2"/>
                  </a:rPr>
                  <a:t>Click twice</a:t>
                </a:r>
              </a:p>
              <a:p>
                <a:pPr>
                  <a:lnSpc>
                    <a:spcPct val="110000"/>
                  </a:lnSpc>
                  <a:spcAft>
                    <a:spcPts val="400"/>
                  </a:spcAft>
                  <a:tabLst>
                    <a:tab pos="458811" algn="l"/>
                  </a:tabLst>
                </a:pPr>
                <a:r>
                  <a:rPr lang="en-US" sz="800" spc="-100">
                    <a:sym typeface="Wingdings 3" panose="05040102010807070707" pitchFamily="18" charset="2"/>
                  </a:rPr>
                  <a:t>    </a:t>
                </a:r>
                <a:r>
                  <a:rPr lang="en-US" sz="800">
                    <a:sym typeface="Wingdings 3" panose="05040102010807070707" pitchFamily="18" charset="2"/>
                  </a:rPr>
                  <a:t>Click three times</a:t>
                </a:r>
              </a:p>
              <a:p>
                <a:pPr marL="0" marR="0" lvl="0" indent="0" algn="l" defTabSz="914446" rtl="0" eaLnBrk="1" fontAlgn="auto" latinLnBrk="0" hangingPunct="1">
                  <a:lnSpc>
                    <a:spcPct val="110000"/>
                  </a:lnSpc>
                  <a:spcBef>
                    <a:spcPts val="0"/>
                  </a:spcBef>
                  <a:spcAft>
                    <a:spcPts val="400"/>
                  </a:spcAft>
                  <a:buClrTx/>
                  <a:buSzTx/>
                  <a:buFont typeface="Wingdings 3" panose="05040102010807070707" pitchFamily="18" charset="2"/>
                  <a:buNone/>
                  <a:tabLst>
                    <a:tab pos="458811" algn="l"/>
                  </a:tabLst>
                  <a:defRPr/>
                </a:pPr>
                <a:r>
                  <a:rPr lang="en-US" sz="800" spc="-100">
                    <a:sym typeface="Wingdings 3" panose="05040102010807070707" pitchFamily="18" charset="2"/>
                  </a:rPr>
                  <a:t>     </a:t>
                </a:r>
                <a:r>
                  <a:rPr lang="en-US" sz="800">
                    <a:sym typeface="Wingdings 3" panose="05040102010807070707" pitchFamily="18" charset="2"/>
                  </a:rPr>
                  <a:t>Click four times</a:t>
                </a:r>
              </a:p>
              <a:p>
                <a:pPr marL="0" marR="0" lvl="0" indent="0" algn="l" defTabSz="914446" rtl="0" eaLnBrk="1" fontAlgn="auto" latinLnBrk="0" hangingPunct="1">
                  <a:lnSpc>
                    <a:spcPct val="110000"/>
                  </a:lnSpc>
                  <a:spcBef>
                    <a:spcPts val="0"/>
                  </a:spcBef>
                  <a:spcAft>
                    <a:spcPts val="400"/>
                  </a:spcAft>
                  <a:buClrTx/>
                  <a:buSzTx/>
                  <a:buFont typeface="Wingdings 3" panose="05040102010807070707" pitchFamily="18" charset="2"/>
                  <a:buNone/>
                  <a:tabLst>
                    <a:tab pos="458811" algn="l"/>
                  </a:tabLst>
                  <a:defRPr/>
                </a:pPr>
                <a:r>
                  <a:rPr lang="en-US" sz="800" spc="-100">
                    <a:sym typeface="Wingdings 3" panose="05040102010807070707" pitchFamily="18" charset="2"/>
                  </a:rPr>
                  <a:t>      </a:t>
                </a:r>
                <a:r>
                  <a:rPr lang="en-US" sz="800">
                    <a:sym typeface="Wingdings 3" panose="05040102010807070707" pitchFamily="18" charset="2"/>
                  </a:rPr>
                  <a:t>Click five times</a:t>
                </a:r>
              </a:p>
              <a:p>
                <a:pPr>
                  <a:lnSpc>
                    <a:spcPct val="110000"/>
                  </a:lnSpc>
                  <a:spcAft>
                    <a:spcPts val="400"/>
                  </a:spcAft>
                  <a:tabLst>
                    <a:tab pos="458811" algn="l"/>
                  </a:tabLst>
                </a:pPr>
                <a:r>
                  <a:rPr lang="en-US" sz="800" b="1">
                    <a:sym typeface="Wingdings 3" panose="05040102010807070707" pitchFamily="18" charset="2"/>
                  </a:rPr>
                  <a:t>When pasting text, always use “Keep Text Only”, otherwise styles will not work and text will not be the correct style.</a:t>
                </a:r>
              </a:p>
              <a:p>
                <a:pPr>
                  <a:lnSpc>
                    <a:spcPct val="110000"/>
                  </a:lnSpc>
                  <a:spcAft>
                    <a:spcPts val="400"/>
                  </a:spcAft>
                  <a:tabLst>
                    <a:tab pos="458811" algn="l"/>
                  </a:tabLst>
                </a:pPr>
                <a:endParaRPr lang="en-US" sz="800">
                  <a:sym typeface="Wingdings 3" panose="05040102010807070707" pitchFamily="18" charset="2"/>
                </a:endParaRPr>
              </a:p>
              <a:p>
                <a:pPr>
                  <a:lnSpc>
                    <a:spcPct val="110000"/>
                  </a:lnSpc>
                  <a:spcAft>
                    <a:spcPts val="400"/>
                  </a:spcAft>
                  <a:tabLst>
                    <a:tab pos="458811" algn="l"/>
                  </a:tabLst>
                </a:pPr>
                <a:endParaRPr lang="en-US" sz="800">
                  <a:sym typeface="Wingdings 3" panose="05040102010807070707" pitchFamily="18" charset="2"/>
                </a:endParaRPr>
              </a:p>
              <a:p>
                <a:pPr>
                  <a:lnSpc>
                    <a:spcPct val="110000"/>
                  </a:lnSpc>
                  <a:spcAft>
                    <a:spcPts val="400"/>
                  </a:spcAft>
                  <a:tabLst>
                    <a:tab pos="458811" algn="l"/>
                  </a:tabLst>
                </a:pPr>
                <a:endParaRPr lang="en-US" sz="800">
                  <a:sym typeface="Wingdings 3" panose="05040102010807070707" pitchFamily="18" charset="2"/>
                </a:endParaRPr>
              </a:p>
              <a:p>
                <a:pPr>
                  <a:lnSpc>
                    <a:spcPct val="110000"/>
                  </a:lnSpc>
                  <a:spcAft>
                    <a:spcPts val="400"/>
                  </a:spcAft>
                  <a:tabLst>
                    <a:tab pos="458811" algn="l"/>
                  </a:tabLst>
                </a:pPr>
                <a:br>
                  <a:rPr lang="en-US" sz="800">
                    <a:sym typeface="Wingdings 3" panose="05040102010807070707" pitchFamily="18" charset="2"/>
                  </a:rPr>
                </a:br>
                <a:endParaRPr lang="en-US" sz="800">
                  <a:sym typeface="Wingdings 3" panose="05040102010807070707" pitchFamily="18" charset="2"/>
                </a:endParaRPr>
              </a:p>
              <a:p>
                <a:pPr>
                  <a:lnSpc>
                    <a:spcPct val="110000"/>
                  </a:lnSpc>
                  <a:spcAft>
                    <a:spcPts val="400"/>
                  </a:spcAft>
                  <a:tabLst>
                    <a:tab pos="458811" algn="l"/>
                  </a:tabLst>
                </a:pPr>
                <a:r>
                  <a:rPr lang="en-US" sz="800">
                    <a:sym typeface="Wingdings 3" panose="05040102010807070707" pitchFamily="18" charset="2"/>
                  </a:rPr>
                  <a:t>Space between paragraphs is specific to each style. </a:t>
                </a:r>
                <a:r>
                  <a:rPr lang="en-US" sz="800" b="1">
                    <a:sym typeface="Wingdings 3" panose="05040102010807070707" pitchFamily="18" charset="2"/>
                  </a:rPr>
                  <a:t>Please do not add space with returns</a:t>
                </a:r>
                <a:r>
                  <a:rPr lang="en-US" sz="800">
                    <a:sym typeface="Wingdings 3" panose="05040102010807070707" pitchFamily="18" charset="2"/>
                  </a:rPr>
                  <a:t>.</a:t>
                </a:r>
                <a:endParaRPr lang="en-US" sz="800"/>
              </a:p>
            </p:txBody>
          </p:sp>
          <p:grpSp>
            <p:nvGrpSpPr>
              <p:cNvPr id="13" name="Group 12">
                <a:extLst>
                  <a:ext uri="{FF2B5EF4-FFF2-40B4-BE49-F238E27FC236}">
                    <a16:creationId xmlns:a16="http://schemas.microsoft.com/office/drawing/2014/main" id="{4499E680-1A1A-51C8-A453-CA5CBDC5B32E}"/>
                  </a:ext>
                </a:extLst>
              </p:cNvPr>
              <p:cNvGrpSpPr/>
              <p:nvPr userDrawn="1"/>
            </p:nvGrpSpPr>
            <p:grpSpPr>
              <a:xfrm>
                <a:off x="-1902926" y="2096267"/>
                <a:ext cx="1568112" cy="292115"/>
                <a:chOff x="-1912002" y="1751379"/>
                <a:chExt cx="1568112" cy="292115"/>
              </a:xfrm>
            </p:grpSpPr>
            <p:sp>
              <p:nvSpPr>
                <p:cNvPr id="14" name="TextBox 13">
                  <a:extLst>
                    <a:ext uri="{FF2B5EF4-FFF2-40B4-BE49-F238E27FC236}">
                      <a16:creationId xmlns:a16="http://schemas.microsoft.com/office/drawing/2014/main" id="{967CF9AC-7FDD-45ED-9813-48F6D391649A}"/>
                    </a:ext>
                  </a:extLst>
                </p:cNvPr>
                <p:cNvSpPr txBox="1"/>
                <p:nvPr userDrawn="1"/>
              </p:nvSpPr>
              <p:spPr>
                <a:xfrm>
                  <a:off x="-1912002" y="1851269"/>
                  <a:ext cx="423616" cy="92333"/>
                </a:xfrm>
                <a:prstGeom prst="rect">
                  <a:avLst/>
                </a:prstGeom>
                <a:noFill/>
              </p:spPr>
              <p:txBody>
                <a:bodyPr wrap="square" lIns="0" tIns="0" rIns="0" bIns="0">
                  <a:spAutoFit/>
                </a:bodyPr>
                <a:lstStyle/>
                <a:p>
                  <a:pPr algn="r"/>
                  <a:r>
                    <a:rPr kumimoji="0" lang="en-US" sz="600" b="1" i="0" u="none" strike="noStrike" kern="1200" cap="none" spc="0" normalizeH="0" baseline="0" noProof="0">
                      <a:ln>
                        <a:noFill/>
                      </a:ln>
                      <a:solidFill>
                        <a:srgbClr val="0A151E"/>
                      </a:solidFill>
                      <a:effectLst/>
                      <a:uLnTx/>
                      <a:uFillTx/>
                      <a:latin typeface="Sora-SIA"/>
                      <a:ea typeface="+mn-ea"/>
                      <a:cs typeface="+mn-cs"/>
                    </a:rPr>
                    <a:t>Decrease</a:t>
                  </a:r>
                  <a:endParaRPr lang="en-US" sz="600" b="1"/>
                </a:p>
              </p:txBody>
            </p:sp>
            <p:sp>
              <p:nvSpPr>
                <p:cNvPr id="15" name="TextBox 14">
                  <a:extLst>
                    <a:ext uri="{FF2B5EF4-FFF2-40B4-BE49-F238E27FC236}">
                      <a16:creationId xmlns:a16="http://schemas.microsoft.com/office/drawing/2014/main" id="{8DC8E6F5-6F83-E5BD-2C2E-8BB7A2FDE789}"/>
                    </a:ext>
                  </a:extLst>
                </p:cNvPr>
                <p:cNvSpPr txBox="1"/>
                <p:nvPr userDrawn="1"/>
              </p:nvSpPr>
              <p:spPr>
                <a:xfrm>
                  <a:off x="-724513" y="1851269"/>
                  <a:ext cx="380623" cy="92333"/>
                </a:xfrm>
                <a:prstGeom prst="rect">
                  <a:avLst/>
                </a:prstGeom>
                <a:noFill/>
              </p:spPr>
              <p:txBody>
                <a:bodyPr wrap="square" lIns="0" tIns="0" rIns="0" bIns="0">
                  <a:spAutoFit/>
                </a:bodyPr>
                <a:lstStyle/>
                <a:p>
                  <a:r>
                    <a:rPr kumimoji="0" lang="en-US" sz="600" b="1" i="0" u="none" strike="noStrike" kern="1200" cap="none" spc="0" normalizeH="0" baseline="0" noProof="0">
                      <a:ln>
                        <a:noFill/>
                      </a:ln>
                      <a:solidFill>
                        <a:srgbClr val="0A151E"/>
                      </a:solidFill>
                      <a:effectLst/>
                      <a:uLnTx/>
                      <a:uFillTx/>
                      <a:latin typeface="Sora-SIA"/>
                      <a:ea typeface="+mn-ea"/>
                      <a:cs typeface="+mn-cs"/>
                    </a:rPr>
                    <a:t>Increase</a:t>
                  </a:r>
                  <a:endParaRPr lang="en-US" sz="600" b="1"/>
                </a:p>
              </p:txBody>
            </p:sp>
            <p:grpSp>
              <p:nvGrpSpPr>
                <p:cNvPr id="16" name="Group 15">
                  <a:extLst>
                    <a:ext uri="{FF2B5EF4-FFF2-40B4-BE49-F238E27FC236}">
                      <a16:creationId xmlns:a16="http://schemas.microsoft.com/office/drawing/2014/main" id="{C2E3D3B2-A014-0D76-E1F8-FD5643102D43}"/>
                    </a:ext>
                  </a:extLst>
                </p:cNvPr>
                <p:cNvGrpSpPr/>
                <p:nvPr userDrawn="1"/>
              </p:nvGrpSpPr>
              <p:grpSpPr>
                <a:xfrm>
                  <a:off x="-1422651" y="1751379"/>
                  <a:ext cx="628680" cy="292115"/>
                  <a:chOff x="-1397692" y="1751379"/>
                  <a:chExt cx="628680" cy="292115"/>
                </a:xfrm>
              </p:grpSpPr>
              <p:pic>
                <p:nvPicPr>
                  <p:cNvPr id="29" name="Picture 28">
                    <a:extLst>
                      <a:ext uri="{FF2B5EF4-FFF2-40B4-BE49-F238E27FC236}">
                        <a16:creationId xmlns:a16="http://schemas.microsoft.com/office/drawing/2014/main" id="{EA8B1509-8DB6-F84E-DB19-A155F8BE4CC8}"/>
                      </a:ext>
                    </a:extLst>
                  </p:cNvPr>
                  <p:cNvPicPr>
                    <a:picLocks noChangeAspect="1"/>
                  </p:cNvPicPr>
                  <p:nvPr userDrawn="1"/>
                </p:nvPicPr>
                <p:blipFill rotWithShape="1">
                  <a:blip r:embed="rId35" cstate="screen">
                    <a:extLst>
                      <a:ext uri="{28A0092B-C50C-407E-A947-70E740481C1C}">
                        <a14:useLocalDpi xmlns:a14="http://schemas.microsoft.com/office/drawing/2010/main"/>
                      </a:ext>
                    </a:extLst>
                  </a:blip>
                  <a:srcRect/>
                  <a:stretch/>
                </p:blipFill>
                <p:spPr>
                  <a:xfrm>
                    <a:off x="-1397692" y="1751379"/>
                    <a:ext cx="365306" cy="292115"/>
                  </a:xfrm>
                  <a:prstGeom prst="rect">
                    <a:avLst/>
                  </a:prstGeom>
                </p:spPr>
              </p:pic>
              <p:pic>
                <p:nvPicPr>
                  <p:cNvPr id="30" name="Picture 29">
                    <a:extLst>
                      <a:ext uri="{FF2B5EF4-FFF2-40B4-BE49-F238E27FC236}">
                        <a16:creationId xmlns:a16="http://schemas.microsoft.com/office/drawing/2014/main" id="{063532B6-CCBC-BE38-C794-22236F34779D}"/>
                      </a:ext>
                    </a:extLst>
                  </p:cNvPr>
                  <p:cNvPicPr>
                    <a:picLocks noChangeAspect="1"/>
                  </p:cNvPicPr>
                  <p:nvPr userDrawn="1"/>
                </p:nvPicPr>
                <p:blipFill rotWithShape="1">
                  <a:blip r:embed="rId36" cstate="screen">
                    <a:extLst>
                      <a:ext uri="{28A0092B-C50C-407E-A947-70E740481C1C}">
                        <a14:useLocalDpi xmlns:a14="http://schemas.microsoft.com/office/drawing/2010/main"/>
                      </a:ext>
                    </a:extLst>
                  </a:blip>
                  <a:srcRect/>
                  <a:stretch/>
                </p:blipFill>
                <p:spPr>
                  <a:xfrm>
                    <a:off x="-1057347" y="1751379"/>
                    <a:ext cx="288335" cy="292115"/>
                  </a:xfrm>
                  <a:prstGeom prst="rect">
                    <a:avLst/>
                  </a:prstGeom>
                </p:spPr>
              </p:pic>
            </p:grpSp>
          </p:grpSp>
        </p:grpSp>
        <p:grpSp>
          <p:nvGrpSpPr>
            <p:cNvPr id="9" name="Group 8">
              <a:extLst>
                <a:ext uri="{FF2B5EF4-FFF2-40B4-BE49-F238E27FC236}">
                  <a16:creationId xmlns:a16="http://schemas.microsoft.com/office/drawing/2014/main" id="{42F673FA-7246-7DE9-65A7-56A31DFB8260}"/>
                </a:ext>
              </a:extLst>
            </p:cNvPr>
            <p:cNvGrpSpPr/>
            <p:nvPr userDrawn="1"/>
          </p:nvGrpSpPr>
          <p:grpSpPr>
            <a:xfrm>
              <a:off x="-1845679" y="4502985"/>
              <a:ext cx="1070142" cy="697456"/>
              <a:chOff x="-1857928" y="4366913"/>
              <a:chExt cx="1070142" cy="697456"/>
            </a:xfrm>
          </p:grpSpPr>
          <p:pic>
            <p:nvPicPr>
              <p:cNvPr id="10" name="Picture 9">
                <a:extLst>
                  <a:ext uri="{FF2B5EF4-FFF2-40B4-BE49-F238E27FC236}">
                    <a16:creationId xmlns:a16="http://schemas.microsoft.com/office/drawing/2014/main" id="{D128158B-F07D-27E5-FAE5-B252058CDAF5}"/>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a:off x="-1857928" y="4366913"/>
                <a:ext cx="1070142" cy="697456"/>
              </a:xfrm>
              <a:prstGeom prst="rect">
                <a:avLst/>
              </a:prstGeom>
            </p:spPr>
          </p:pic>
          <p:sp>
            <p:nvSpPr>
              <p:cNvPr id="11" name="Rectangle: Rounded Corners 10">
                <a:extLst>
                  <a:ext uri="{FF2B5EF4-FFF2-40B4-BE49-F238E27FC236}">
                    <a16:creationId xmlns:a16="http://schemas.microsoft.com/office/drawing/2014/main" id="{1DA87D8D-550D-FE79-C05A-15E054F9E71B}"/>
                  </a:ext>
                </a:extLst>
              </p:cNvPr>
              <p:cNvSpPr/>
              <p:nvPr userDrawn="1"/>
            </p:nvSpPr>
            <p:spPr>
              <a:xfrm>
                <a:off x="-1336431" y="4685451"/>
                <a:ext cx="192864" cy="192864"/>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spTree>
    <p:extLst>
      <p:ext uri="{BB962C8B-B14F-4D97-AF65-F5344CB8AC3E}">
        <p14:creationId xmlns:p14="http://schemas.microsoft.com/office/powerpoint/2010/main" val="1757511164"/>
      </p:ext>
    </p:extLst>
  </p:cSld>
  <p:clrMap bg1="lt1" tx1="dk1" bg2="lt2" tx2="dk2" accent1="accent1" accent2="accent2" accent3="accent3" accent4="accent4" accent5="accent5" accent6="accent6" hlink="hlink" folHlink="folHlink"/>
  <p:sldLayoutIdLst>
    <p:sldLayoutId id="2147483819" r:id="rId1"/>
    <p:sldLayoutId id="2147483968" r:id="rId2"/>
    <p:sldLayoutId id="2147483672" r:id="rId3"/>
    <p:sldLayoutId id="2147483969" r:id="rId4"/>
    <p:sldLayoutId id="2147483675" r:id="rId5"/>
    <p:sldLayoutId id="2147483970" r:id="rId6"/>
    <p:sldLayoutId id="2147483700" r:id="rId7"/>
    <p:sldLayoutId id="2147484089" r:id="rId8"/>
    <p:sldLayoutId id="2147484098" r:id="rId9"/>
    <p:sldLayoutId id="2147484090" r:id="rId10"/>
    <p:sldLayoutId id="2147484091" r:id="rId11"/>
    <p:sldLayoutId id="2147484092" r:id="rId12"/>
    <p:sldLayoutId id="2147484096" r:id="rId13"/>
    <p:sldLayoutId id="2147484112" r:id="rId14"/>
    <p:sldLayoutId id="2147484097" r:id="rId15"/>
    <p:sldLayoutId id="2147484101" r:id="rId16"/>
    <p:sldLayoutId id="2147484094" r:id="rId17"/>
    <p:sldLayoutId id="2147484107" r:id="rId18"/>
    <p:sldLayoutId id="2147484103" r:id="rId19"/>
    <p:sldLayoutId id="2147484095" r:id="rId20"/>
    <p:sldLayoutId id="2147484102" r:id="rId21"/>
    <p:sldLayoutId id="2147483980" r:id="rId22"/>
    <p:sldLayoutId id="2147483981" r:id="rId23"/>
    <p:sldLayoutId id="2147484108" r:id="rId24"/>
    <p:sldLayoutId id="2147483971" r:id="rId25"/>
    <p:sldLayoutId id="2147483972" r:id="rId26"/>
    <p:sldLayoutId id="2147483974" r:id="rId27"/>
    <p:sldLayoutId id="2147483975" r:id="rId28"/>
    <p:sldLayoutId id="2147483976" r:id="rId29"/>
    <p:sldLayoutId id="2147483977" r:id="rId30"/>
    <p:sldLayoutId id="2147483979" r:id="rId31"/>
    <p:sldLayoutId id="2147484104" r:id="rId32"/>
    <p:sldLayoutId id="2147484113" r:id="rId33"/>
  </p:sldLayoutIdLst>
  <p:transition>
    <p:fade/>
  </p:transition>
  <p:hf hdr="0" dt="0"/>
  <p:txStyles>
    <p:titleStyle>
      <a:lvl1pPr algn="l" defTabSz="914446" rtl="0" eaLnBrk="1" latinLnBrk="0" hangingPunct="1">
        <a:lnSpc>
          <a:spcPct val="90000"/>
        </a:lnSpc>
        <a:spcBef>
          <a:spcPct val="0"/>
        </a:spcBef>
        <a:buNone/>
        <a:defRPr sz="2650" kern="1200">
          <a:solidFill>
            <a:schemeClr val="tx1"/>
          </a:solidFill>
          <a:latin typeface="+mj-lt"/>
          <a:ea typeface="+mj-ea"/>
          <a:cs typeface="+mj-cs"/>
        </a:defRPr>
      </a:lvl1pPr>
    </p:titleStyle>
    <p:body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200" kern="1200">
          <a:solidFill>
            <a:schemeClr val="accent4"/>
          </a:solidFill>
          <a:latin typeface="+mn-lt"/>
          <a:ea typeface="+mn-ea"/>
          <a:cs typeface="+mn-cs"/>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0" kern="1200">
          <a:solidFill>
            <a:schemeClr val="tx1"/>
          </a:solidFill>
          <a:latin typeface="Sora-SIA SemiBold" pitchFamily="2" charset="0"/>
          <a:ea typeface="+mn-ea"/>
          <a:cs typeface="Sora-SIA SemiBold" pitchFamily="2" charset="0"/>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8">
            <a:extLst>
              <a:ext uri="{96DAC541-7B7A-43D3-8B79-37D633B846F1}">
                <asvg:svgBlip xmlns:asvg="http://schemas.microsoft.com/office/drawing/2016/SVG/main" r:embed="rId39"/>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1" userDrawn="1">
          <p15:clr>
            <a:srgbClr val="F26B43"/>
          </p15:clr>
        </p15:guide>
        <p15:guide id="22" pos="7680" userDrawn="1">
          <p15:clr>
            <a:srgbClr val="F26B43"/>
          </p15:clr>
        </p15:guide>
        <p15:guide id="23" pos="270" userDrawn="1">
          <p15:clr>
            <a:srgbClr val="F26B43"/>
          </p15:clr>
        </p15:guide>
        <p15:guide id="24" pos="1335" userDrawn="1">
          <p15:clr>
            <a:srgbClr val="F26B43"/>
          </p15:clr>
        </p15:guide>
        <p15:guide id="25" pos="1485" userDrawn="1">
          <p15:clr>
            <a:srgbClr val="F26B43"/>
          </p15:clr>
        </p15:guide>
        <p15:guide id="26" pos="2550" userDrawn="1">
          <p15:clr>
            <a:srgbClr val="F26B43"/>
          </p15:clr>
        </p15:guide>
        <p15:guide id="27" pos="2700" userDrawn="1">
          <p15:clr>
            <a:srgbClr val="F26B43"/>
          </p15:clr>
        </p15:guide>
        <p15:guide id="28" pos="3765" userDrawn="1">
          <p15:clr>
            <a:srgbClr val="F26B43"/>
          </p15:clr>
        </p15:guide>
        <p15:guide id="29" pos="3914" userDrawn="1">
          <p15:clr>
            <a:srgbClr val="F26B43"/>
          </p15:clr>
        </p15:guide>
        <p15:guide id="30" pos="4979" userDrawn="1">
          <p15:clr>
            <a:srgbClr val="F26B43"/>
          </p15:clr>
        </p15:guide>
        <p15:guide id="31" pos="5129" userDrawn="1">
          <p15:clr>
            <a:srgbClr val="F26B43"/>
          </p15:clr>
        </p15:guide>
        <p15:guide id="32" pos="6194" userDrawn="1">
          <p15:clr>
            <a:srgbClr val="F26B43"/>
          </p15:clr>
        </p15:guide>
        <p15:guide id="33" pos="6344" userDrawn="1">
          <p15:clr>
            <a:srgbClr val="F26B43"/>
          </p15:clr>
        </p15:guide>
        <p15:guide id="34" pos="7409" userDrawn="1">
          <p15:clr>
            <a:srgbClr val="F26B43"/>
          </p15:clr>
        </p15:guide>
        <p15:guide id="35" orient="horz" userDrawn="1">
          <p15:clr>
            <a:srgbClr val="F26B43"/>
          </p15:clr>
        </p15:guide>
        <p15:guide id="36" orient="horz" pos="4320" userDrawn="1">
          <p15:clr>
            <a:srgbClr val="F26B43"/>
          </p15:clr>
        </p15:guide>
        <p15:guide id="37" orient="horz" pos="322" userDrawn="1">
          <p15:clr>
            <a:srgbClr val="F26B43"/>
          </p15:clr>
        </p15:guide>
        <p15:guide id="38" orient="horz" pos="4080" userDrawn="1">
          <p15:clr>
            <a:srgbClr val="F26B43"/>
          </p15:clr>
        </p15:guide>
        <p15:guide id="39" orient="horz" pos="720" userDrawn="1">
          <p15:clr>
            <a:srgbClr val="F26B43"/>
          </p15:clr>
        </p15:guide>
        <p15:guide id="40" orient="horz" pos="960" userDrawn="1">
          <p15:clr>
            <a:srgbClr val="F26B43"/>
          </p15:clr>
        </p15:guide>
        <p15:guide id="41" orient="horz" pos="1320" userDrawn="1">
          <p15:clr>
            <a:srgbClr val="F26B43"/>
          </p15:clr>
        </p15:guide>
        <p15:guide id="42" orient="horz" pos="1272" userDrawn="1">
          <p15:clr>
            <a:srgbClr val="F26B43"/>
          </p15:clr>
        </p15:guide>
        <p15:guide id="43" pos="1944" userDrawn="1">
          <p15:clr>
            <a:srgbClr val="F26B43"/>
          </p15:clr>
        </p15:guide>
        <p15:guide id="44" pos="2088" userDrawn="1">
          <p15:clr>
            <a:srgbClr val="F26B43"/>
          </p15:clr>
        </p15:guide>
        <p15:guide id="45" pos="5594" userDrawn="1">
          <p15:clr>
            <a:srgbClr val="F26B43"/>
          </p15:clr>
        </p15:guide>
        <p15:guide id="46" pos="5740" userDrawn="1">
          <p15:clr>
            <a:srgbClr val="F26B43"/>
          </p15:clr>
        </p15:guide>
        <p15:guide id="47" pos="3840" userDrawn="1">
          <p15:clr>
            <a:srgbClr val="F26B43"/>
          </p15:clr>
        </p15:guide>
        <p15:guide id="48" orient="horz" pos="275" userDrawn="1">
          <p15:clr>
            <a:srgbClr val="F26B43"/>
          </p15:clr>
        </p15:guide>
        <p15:guide id="49" pos="504" userDrawn="1">
          <p15:clr>
            <a:srgbClr val="F26B43"/>
          </p15:clr>
        </p15:guide>
        <p15:guide id="50" pos="74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96B2CD-2EC2-1DF7-DB2F-B92FD19FA1A4}"/>
              </a:ext>
            </a:extLst>
          </p:cNvPr>
          <p:cNvSpPr>
            <a:spLocks noGrp="1"/>
          </p:cNvSpPr>
          <p:nvPr>
            <p:ph type="title"/>
          </p:nvPr>
        </p:nvSpPr>
        <p:spPr>
          <a:xfrm>
            <a:off x="428625" y="871538"/>
            <a:ext cx="11333163" cy="652462"/>
          </a:xfrm>
          <a:prstGeom prst="rect">
            <a:avLst/>
          </a:prstGeom>
        </p:spPr>
        <p:txBody>
          <a:bodyPr vert="horz" lIns="0" tIns="0" rIns="0" bIns="0" rtlCol="0" anchor="t" anchorCtr="0">
            <a:noAutofit/>
          </a:bodyPr>
          <a:lstStyle/>
          <a:p>
            <a:r>
              <a:rPr lang="en-US" dirty="0"/>
              <a:t>Main-title, click to edit Master title style</a:t>
            </a:r>
          </a:p>
        </p:txBody>
      </p:sp>
      <p:sp>
        <p:nvSpPr>
          <p:cNvPr id="3" name="Text Placeholder 2">
            <a:extLst>
              <a:ext uri="{FF2B5EF4-FFF2-40B4-BE49-F238E27FC236}">
                <a16:creationId xmlns:a16="http://schemas.microsoft.com/office/drawing/2014/main" id="{C4A31C3E-CB38-C1FA-BBB6-52A6842E8722}"/>
              </a:ext>
            </a:extLst>
          </p:cNvPr>
          <p:cNvSpPr>
            <a:spLocks noGrp="1"/>
          </p:cNvSpPr>
          <p:nvPr>
            <p:ph type="body" idx="1"/>
          </p:nvPr>
        </p:nvSpPr>
        <p:spPr>
          <a:xfrm>
            <a:off x="428625" y="2012702"/>
            <a:ext cx="11333163" cy="4515098"/>
          </a:xfrm>
          <a:prstGeom prst="rect">
            <a:avLst/>
          </a:prstGeom>
        </p:spPr>
        <p:txBody>
          <a:bodyPr vert="horz" lIns="0" tIns="0" rIns="0" bIns="0" rtlCol="0">
            <a:noAutofit/>
          </a:bodyPr>
          <a:lstStyle/>
          <a:p>
            <a:pPr lvl="0"/>
            <a:r>
              <a:rPr lang="en-US" dirty="0"/>
              <a:t>Body text, click to edit Master text styles</a:t>
            </a:r>
          </a:p>
          <a:p>
            <a:pPr lvl="1"/>
            <a:r>
              <a:rPr lang="en-US" dirty="0"/>
              <a:t>First level bullet </a:t>
            </a:r>
            <a:r>
              <a:rPr lang="en-US" spc="-100" dirty="0">
                <a:sym typeface="Wingdings 3" panose="05040102010807070707" pitchFamily="18" charset="2"/>
              </a:rPr>
              <a:t></a:t>
            </a:r>
            <a:endParaRPr lang="en-US" dirty="0"/>
          </a:p>
          <a:p>
            <a:pPr lvl="2"/>
            <a:r>
              <a:rPr lang="en-US" dirty="0"/>
              <a:t>Second level bullet </a:t>
            </a:r>
            <a:r>
              <a:rPr lang="en-US" spc="-100" dirty="0">
                <a:sym typeface="Wingdings 3" panose="05040102010807070707" pitchFamily="18" charset="2"/>
              </a:rPr>
              <a:t></a:t>
            </a:r>
            <a:endParaRPr lang="en-US" dirty="0"/>
          </a:p>
          <a:p>
            <a:pPr lvl="3"/>
            <a:r>
              <a:rPr lang="en-US" dirty="0"/>
              <a:t>Third level bullet </a:t>
            </a:r>
            <a:r>
              <a:rPr lang="en-US" spc="-100" dirty="0">
                <a:sym typeface="Wingdings 3" panose="05040102010807070707" pitchFamily="18" charset="2"/>
              </a:rPr>
              <a:t></a:t>
            </a:r>
            <a:endParaRPr lang="en-US" dirty="0"/>
          </a:p>
          <a:p>
            <a:pPr lvl="4"/>
            <a:r>
              <a:rPr lang="en-US" dirty="0"/>
              <a:t>Fourth level bullet </a:t>
            </a:r>
            <a:r>
              <a:rPr lang="en-US" spc="-100" dirty="0">
                <a:sym typeface="Wingdings 3" panose="05040102010807070707" pitchFamily="18" charset="2"/>
              </a:rPr>
              <a:t></a:t>
            </a:r>
            <a:endParaRPr lang="en-US" dirty="0"/>
          </a:p>
        </p:txBody>
      </p:sp>
      <p:sp>
        <p:nvSpPr>
          <p:cNvPr id="5" name="Footer Placeholder 4">
            <a:extLst>
              <a:ext uri="{FF2B5EF4-FFF2-40B4-BE49-F238E27FC236}">
                <a16:creationId xmlns:a16="http://schemas.microsoft.com/office/drawing/2014/main" id="{42291930-1233-52D1-DC27-E6694869B256}"/>
              </a:ext>
            </a:extLst>
          </p:cNvPr>
          <p:cNvSpPr>
            <a:spLocks noGrp="1"/>
          </p:cNvSpPr>
          <p:nvPr>
            <p:ph type="ftr" sz="quarter" idx="3"/>
          </p:nvPr>
        </p:nvSpPr>
        <p:spPr>
          <a:xfrm>
            <a:off x="1203297" y="252568"/>
            <a:ext cx="4517032" cy="284957"/>
          </a:xfrm>
          <a:prstGeom prst="rect">
            <a:avLst/>
          </a:prstGeom>
        </p:spPr>
        <p:txBody>
          <a:bodyPr vert="horz" lIns="0" tIns="0" rIns="0" bIns="0" rtlCol="0" anchor="b" anchorCtr="0"/>
          <a:lstStyle>
            <a:lvl1pPr algn="l">
              <a:defRPr sz="800" cap="all" baseline="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54AEA3C3-31B9-E935-8FD8-477A883F5DC2}"/>
              </a:ext>
            </a:extLst>
          </p:cNvPr>
          <p:cNvSpPr>
            <a:spLocks noGrp="1"/>
          </p:cNvSpPr>
          <p:nvPr>
            <p:ph type="sldNum" sz="quarter" idx="4"/>
          </p:nvPr>
        </p:nvSpPr>
        <p:spPr>
          <a:xfrm>
            <a:off x="428625" y="226992"/>
            <a:ext cx="345302" cy="310533"/>
          </a:xfrm>
          <a:prstGeom prst="rect">
            <a:avLst/>
          </a:prstGeom>
        </p:spPr>
        <p:txBody>
          <a:bodyPr vert="horz" lIns="0" tIns="0" rIns="0" bIns="0" rtlCol="0" anchor="b" anchorCtr="0"/>
          <a:lstStyle>
            <a:lvl1pPr algn="l">
              <a:defRPr sz="800">
                <a:solidFill>
                  <a:schemeClr val="tx2"/>
                </a:solidFill>
              </a:defRPr>
            </a:lvl1pPr>
          </a:lstStyle>
          <a:p>
            <a:fld id="{AEAD572E-2F50-43BC-A5A3-42ECFACCA1CC}" type="slidenum">
              <a:rPr lang="en-US" smtClean="0"/>
              <a:pPr/>
              <a:t>‹N°›</a:t>
            </a:fld>
            <a:endParaRPr lang="en-US" dirty="0"/>
          </a:p>
        </p:txBody>
      </p:sp>
      <p:cxnSp>
        <p:nvCxnSpPr>
          <p:cNvPr id="8" name="Straight Connector 7">
            <a:extLst>
              <a:ext uri="{FF2B5EF4-FFF2-40B4-BE49-F238E27FC236}">
                <a16:creationId xmlns:a16="http://schemas.microsoft.com/office/drawing/2014/main" id="{FC327679-027D-8DC1-F2A8-CA7E9E28F8D8}"/>
              </a:ext>
            </a:extLst>
          </p:cNvPr>
          <p:cNvCxnSpPr>
            <a:cxnSpLocks/>
          </p:cNvCxnSpPr>
          <p:nvPr userDrawn="1"/>
        </p:nvCxnSpPr>
        <p:spPr>
          <a:xfrm flipH="1">
            <a:off x="804863" y="0"/>
            <a:ext cx="270271" cy="511175"/>
          </a:xfrm>
          <a:prstGeom prst="line">
            <a:avLst/>
          </a:prstGeom>
          <a:ln w="8382">
            <a:solidFill>
              <a:schemeClr val="accent1"/>
            </a:solidFill>
          </a:ln>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453761B7-DBBD-F904-023B-A55517A7BC5C}"/>
              </a:ext>
            </a:extLst>
          </p:cNvPr>
          <p:cNvGrpSpPr/>
          <p:nvPr userDrawn="1"/>
        </p:nvGrpSpPr>
        <p:grpSpPr>
          <a:xfrm>
            <a:off x="-1942887" y="824973"/>
            <a:ext cx="1809017" cy="5003036"/>
            <a:chOff x="-1942887" y="824973"/>
            <a:chExt cx="1809017" cy="5003036"/>
          </a:xfrm>
        </p:grpSpPr>
        <p:grpSp>
          <p:nvGrpSpPr>
            <p:cNvPr id="20" name="Group 19">
              <a:extLst>
                <a:ext uri="{FF2B5EF4-FFF2-40B4-BE49-F238E27FC236}">
                  <a16:creationId xmlns:a16="http://schemas.microsoft.com/office/drawing/2014/main" id="{32FD472D-47A5-EE51-DF69-43AA80DB11BA}"/>
                </a:ext>
              </a:extLst>
            </p:cNvPr>
            <p:cNvGrpSpPr/>
            <p:nvPr userDrawn="1"/>
          </p:nvGrpSpPr>
          <p:grpSpPr>
            <a:xfrm>
              <a:off x="-1942887" y="824973"/>
              <a:ext cx="1809017" cy="5003036"/>
              <a:chOff x="-1942887" y="824973"/>
              <a:chExt cx="1809017" cy="5003036"/>
            </a:xfrm>
          </p:grpSpPr>
          <p:sp>
            <p:nvSpPr>
              <p:cNvPr id="4" name="TextBox 3">
                <a:extLst>
                  <a:ext uri="{FF2B5EF4-FFF2-40B4-BE49-F238E27FC236}">
                    <a16:creationId xmlns:a16="http://schemas.microsoft.com/office/drawing/2014/main" id="{0DDC3A7C-869A-04FE-49AD-86F105CFF105}"/>
                  </a:ext>
                </a:extLst>
              </p:cNvPr>
              <p:cNvSpPr txBox="1"/>
              <p:nvPr userDrawn="1"/>
            </p:nvSpPr>
            <p:spPr>
              <a:xfrm>
                <a:off x="-1942887" y="824973"/>
                <a:ext cx="1809017" cy="5003036"/>
              </a:xfrm>
              <a:prstGeom prst="rect">
                <a:avLst/>
              </a:prstGeom>
              <a:noFill/>
            </p:spPr>
            <p:txBody>
              <a:bodyPr wrap="square" rtlCol="0">
                <a:spAutoFit/>
              </a:bodyPr>
              <a:lstStyle/>
              <a:p>
                <a:pPr>
                  <a:lnSpc>
                    <a:spcPct val="110000"/>
                  </a:lnSpc>
                  <a:spcAft>
                    <a:spcPts val="400"/>
                  </a:spcAft>
                </a:pPr>
                <a:r>
                  <a:rPr lang="en-US" sz="800" b="1" dirty="0">
                    <a:solidFill>
                      <a:srgbClr val="DF0050"/>
                    </a:solidFill>
                  </a:rPr>
                  <a:t>Using style sheets</a:t>
                </a:r>
              </a:p>
              <a:p>
                <a:pPr>
                  <a:lnSpc>
                    <a:spcPct val="110000"/>
                  </a:lnSpc>
                  <a:spcAft>
                    <a:spcPts val="400"/>
                  </a:spcAft>
                </a:pPr>
                <a:r>
                  <a:rPr lang="en-US" sz="800" dirty="0"/>
                  <a:t>Change style by clicking </a:t>
                </a:r>
                <a:r>
                  <a:rPr lang="en-US" sz="800" b="1" dirty="0"/>
                  <a:t>“</a:t>
                </a:r>
                <a:r>
                  <a:rPr lang="en-US" sz="800" b="1" i="0" dirty="0"/>
                  <a:t>Increase List Level” </a:t>
                </a:r>
                <a:r>
                  <a:rPr lang="en-US" sz="800" dirty="0"/>
                  <a:t>button by number of times indicated by </a:t>
                </a:r>
                <a:r>
                  <a:rPr lang="en-US" sz="800" dirty="0">
                    <a:sym typeface="Wingdings 3" panose="05040102010807070707" pitchFamily="18" charset="2"/>
                  </a:rPr>
                  <a:t>.  </a:t>
                </a:r>
                <a:r>
                  <a:rPr lang="en-US" sz="800" b="1" dirty="0">
                    <a:sym typeface="Wingdings 3" panose="05040102010807070707" pitchFamily="18" charset="2"/>
                  </a:rPr>
                  <a:t>“</a:t>
                </a:r>
                <a:r>
                  <a:rPr lang="en-US" sz="800" b="1" i="0" dirty="0">
                    <a:sym typeface="Wingdings 3" panose="05040102010807070707" pitchFamily="18" charset="2"/>
                  </a:rPr>
                  <a:t>Decrease List Level”</a:t>
                </a:r>
                <a:r>
                  <a:rPr lang="en-US" sz="800" dirty="0">
                    <a:sym typeface="Wingdings 3" panose="05040102010807070707" pitchFamily="18" charset="2"/>
                  </a:rPr>
                  <a:t> moves back in styles. </a:t>
                </a:r>
              </a:p>
              <a:p>
                <a:pPr>
                  <a:lnSpc>
                    <a:spcPct val="110000"/>
                  </a:lnSpc>
                  <a:spcAft>
                    <a:spcPts val="400"/>
                  </a:spcAft>
                </a:pPr>
                <a:r>
                  <a:rPr lang="en-US" sz="800" dirty="0">
                    <a:sym typeface="Wingdings 3" panose="05040102010807070707" pitchFamily="18" charset="2"/>
                  </a:rPr>
                  <a:t>List level is in </a:t>
                </a:r>
                <a:r>
                  <a:rPr lang="en-US" sz="800" b="1" dirty="0">
                    <a:sym typeface="Wingdings 3" panose="05040102010807070707" pitchFamily="18" charset="2"/>
                  </a:rPr>
                  <a:t>Home Ribbon &gt;</a:t>
                </a:r>
                <a:r>
                  <a:rPr lang="en-US" sz="800" dirty="0">
                    <a:sym typeface="Wingdings 3" panose="05040102010807070707" pitchFamily="18" charset="2"/>
                  </a:rPr>
                  <a:t> </a:t>
                </a:r>
                <a:r>
                  <a:rPr lang="en-US" sz="800" b="1" dirty="0">
                    <a:sym typeface="Wingdings 3" panose="05040102010807070707" pitchFamily="18" charset="2"/>
                  </a:rPr>
                  <a:t>Paragraph</a:t>
                </a:r>
                <a:r>
                  <a:rPr lang="en-US" sz="800" dirty="0">
                    <a:sym typeface="Wingdings 3" panose="05040102010807070707" pitchFamily="18" charset="2"/>
                  </a:rPr>
                  <a:t>.</a:t>
                </a:r>
              </a:p>
              <a:p>
                <a:pPr>
                  <a:lnSpc>
                    <a:spcPct val="110000"/>
                  </a:lnSpc>
                  <a:spcAft>
                    <a:spcPts val="0"/>
                  </a:spcAft>
                </a:pPr>
                <a:endParaRPr lang="en-US" sz="800" dirty="0">
                  <a:sym typeface="Wingdings 3" panose="05040102010807070707" pitchFamily="18" charset="2"/>
                </a:endParaRPr>
              </a:p>
              <a:p>
                <a:pPr>
                  <a:lnSpc>
                    <a:spcPct val="110000"/>
                  </a:lnSpc>
                  <a:spcAft>
                    <a:spcPts val="0"/>
                  </a:spcAft>
                </a:pPr>
                <a:br>
                  <a:rPr lang="en-US" sz="800" dirty="0">
                    <a:sym typeface="Wingdings 3" panose="05040102010807070707" pitchFamily="18" charset="2"/>
                  </a:rPr>
                </a:br>
                <a:endParaRPr lang="en-US" sz="800" dirty="0">
                  <a:sym typeface="Wingdings 3" panose="05040102010807070707" pitchFamily="18" charset="2"/>
                </a:endParaRPr>
              </a:p>
              <a:p>
                <a:pPr>
                  <a:lnSpc>
                    <a:spcPct val="110000"/>
                  </a:lnSpc>
                  <a:spcAft>
                    <a:spcPts val="400"/>
                  </a:spcAft>
                </a:pPr>
                <a:r>
                  <a:rPr lang="en-US" sz="800" dirty="0">
                    <a:sym typeface="Wingdings 3" panose="05040102010807070707" pitchFamily="18" charset="2"/>
                  </a:rPr>
                  <a:t>You can also select a block of text and </a:t>
                </a:r>
                <a:r>
                  <a:rPr lang="en-US" sz="800" b="1" i="0" dirty="0">
                    <a:sym typeface="Wingdings 3" panose="05040102010807070707" pitchFamily="18" charset="2"/>
                  </a:rPr>
                  <a:t>Tab</a:t>
                </a:r>
                <a:r>
                  <a:rPr lang="en-US" sz="800" dirty="0">
                    <a:sym typeface="Wingdings 3" panose="05040102010807070707" pitchFamily="18" charset="2"/>
                  </a:rPr>
                  <a:t> [increase] or </a:t>
                </a:r>
                <a:r>
                  <a:rPr lang="en-US" sz="800" b="1" dirty="0">
                    <a:sym typeface="Wingdings 3" panose="05040102010807070707" pitchFamily="18" charset="2"/>
                  </a:rPr>
                  <a:t>Shift Tab </a:t>
                </a:r>
                <a:r>
                  <a:rPr lang="en-US" sz="800" dirty="0">
                    <a:sym typeface="Wingdings 3" panose="05040102010807070707" pitchFamily="18" charset="2"/>
                  </a:rPr>
                  <a:t>[decrease]</a:t>
                </a:r>
              </a:p>
              <a:p>
                <a:pPr>
                  <a:lnSpc>
                    <a:spcPct val="110000"/>
                  </a:lnSpc>
                  <a:spcAft>
                    <a:spcPts val="400"/>
                  </a:spcAft>
                  <a:tabLst>
                    <a:tab pos="458788" algn="l"/>
                  </a:tabLst>
                </a:pPr>
                <a:r>
                  <a:rPr lang="en-US" sz="800" dirty="0">
                    <a:sym typeface="Wingdings 3" panose="05040102010807070707" pitchFamily="18" charset="2"/>
                  </a:rPr>
                  <a:t> Click once</a:t>
                </a:r>
              </a:p>
              <a:p>
                <a:pPr>
                  <a:lnSpc>
                    <a:spcPct val="110000"/>
                  </a:lnSpc>
                  <a:spcAft>
                    <a:spcPts val="400"/>
                  </a:spcAft>
                  <a:tabLst>
                    <a:tab pos="458788" algn="l"/>
                  </a:tabLst>
                </a:pPr>
                <a:r>
                  <a:rPr lang="en-US" sz="800" spc="-100" dirty="0">
                    <a:sym typeface="Wingdings 3" panose="05040102010807070707" pitchFamily="18" charset="2"/>
                  </a:rPr>
                  <a:t>   </a:t>
                </a:r>
                <a:r>
                  <a:rPr lang="en-US" sz="800" dirty="0">
                    <a:sym typeface="Wingdings 3" panose="05040102010807070707" pitchFamily="18" charset="2"/>
                  </a:rPr>
                  <a:t>Click twice</a:t>
                </a:r>
              </a:p>
              <a:p>
                <a:pPr>
                  <a:lnSpc>
                    <a:spcPct val="110000"/>
                  </a:lnSpc>
                  <a:spcAft>
                    <a:spcPts val="400"/>
                  </a:spcAft>
                  <a:tabLst>
                    <a:tab pos="458788" algn="l"/>
                  </a:tabLst>
                </a:pPr>
                <a:r>
                  <a:rPr lang="en-US" sz="800" spc="-100" dirty="0">
                    <a:sym typeface="Wingdings 3" panose="05040102010807070707" pitchFamily="18" charset="2"/>
                  </a:rPr>
                  <a:t>    </a:t>
                </a:r>
                <a:r>
                  <a:rPr lang="en-US" sz="800" dirty="0">
                    <a:sym typeface="Wingdings 3" panose="05040102010807070707" pitchFamily="18" charset="2"/>
                  </a:rPr>
                  <a:t>Click three times</a:t>
                </a:r>
              </a:p>
              <a:p>
                <a:pPr marL="0" marR="0" lvl="0" indent="0" algn="l" defTabSz="914400" rtl="0" eaLnBrk="1" fontAlgn="auto" latinLnBrk="0" hangingPunct="1">
                  <a:lnSpc>
                    <a:spcPct val="110000"/>
                  </a:lnSpc>
                  <a:spcBef>
                    <a:spcPts val="0"/>
                  </a:spcBef>
                  <a:spcAft>
                    <a:spcPts val="400"/>
                  </a:spcAft>
                  <a:buClrTx/>
                  <a:buSzTx/>
                  <a:buFont typeface="Wingdings 3" panose="05040102010807070707" pitchFamily="18" charset="2"/>
                  <a:buNone/>
                  <a:tabLst>
                    <a:tab pos="458788" algn="l"/>
                  </a:tabLst>
                  <a:defRPr/>
                </a:pPr>
                <a:r>
                  <a:rPr lang="en-US" sz="800" spc="-100" dirty="0">
                    <a:sym typeface="Wingdings 3" panose="05040102010807070707" pitchFamily="18" charset="2"/>
                  </a:rPr>
                  <a:t>     </a:t>
                </a:r>
                <a:r>
                  <a:rPr lang="en-US" sz="800" dirty="0">
                    <a:sym typeface="Wingdings 3" panose="05040102010807070707" pitchFamily="18" charset="2"/>
                  </a:rPr>
                  <a:t>Click four times</a:t>
                </a:r>
              </a:p>
              <a:p>
                <a:pPr marL="0" marR="0" lvl="0" indent="0" algn="l" defTabSz="914400" rtl="0" eaLnBrk="1" fontAlgn="auto" latinLnBrk="0" hangingPunct="1">
                  <a:lnSpc>
                    <a:spcPct val="110000"/>
                  </a:lnSpc>
                  <a:spcBef>
                    <a:spcPts val="0"/>
                  </a:spcBef>
                  <a:spcAft>
                    <a:spcPts val="400"/>
                  </a:spcAft>
                  <a:buClrTx/>
                  <a:buSzTx/>
                  <a:buFont typeface="Wingdings 3" panose="05040102010807070707" pitchFamily="18" charset="2"/>
                  <a:buNone/>
                  <a:tabLst>
                    <a:tab pos="458788" algn="l"/>
                  </a:tabLst>
                  <a:defRPr/>
                </a:pPr>
                <a:r>
                  <a:rPr lang="en-US" sz="800" spc="-100" dirty="0">
                    <a:sym typeface="Wingdings 3" panose="05040102010807070707" pitchFamily="18" charset="2"/>
                  </a:rPr>
                  <a:t>      </a:t>
                </a:r>
                <a:r>
                  <a:rPr lang="en-US" sz="800" dirty="0">
                    <a:sym typeface="Wingdings 3" panose="05040102010807070707" pitchFamily="18" charset="2"/>
                  </a:rPr>
                  <a:t>Click five times</a:t>
                </a:r>
              </a:p>
              <a:p>
                <a:pPr>
                  <a:lnSpc>
                    <a:spcPct val="110000"/>
                  </a:lnSpc>
                  <a:spcAft>
                    <a:spcPts val="400"/>
                  </a:spcAft>
                  <a:tabLst>
                    <a:tab pos="458788" algn="l"/>
                  </a:tabLst>
                </a:pPr>
                <a:r>
                  <a:rPr lang="en-US" sz="800" b="1" dirty="0">
                    <a:sym typeface="Wingdings 3" panose="05040102010807070707" pitchFamily="18" charset="2"/>
                  </a:rPr>
                  <a:t>When pasting text, always use “Keep Text Only”, otherwise styles will not work and text will not be the correct style.</a:t>
                </a:r>
              </a:p>
              <a:p>
                <a:pPr>
                  <a:lnSpc>
                    <a:spcPct val="110000"/>
                  </a:lnSpc>
                  <a:spcAft>
                    <a:spcPts val="400"/>
                  </a:spcAft>
                  <a:tabLst>
                    <a:tab pos="458788" algn="l"/>
                  </a:tabLst>
                </a:pPr>
                <a:endParaRPr lang="en-US" sz="800" dirty="0">
                  <a:sym typeface="Wingdings 3" panose="05040102010807070707" pitchFamily="18" charset="2"/>
                </a:endParaRPr>
              </a:p>
              <a:p>
                <a:pPr>
                  <a:lnSpc>
                    <a:spcPct val="110000"/>
                  </a:lnSpc>
                  <a:spcAft>
                    <a:spcPts val="400"/>
                  </a:spcAft>
                  <a:tabLst>
                    <a:tab pos="458788" algn="l"/>
                  </a:tabLst>
                </a:pPr>
                <a:endParaRPr lang="en-US" sz="800" dirty="0">
                  <a:sym typeface="Wingdings 3" panose="05040102010807070707" pitchFamily="18" charset="2"/>
                </a:endParaRPr>
              </a:p>
              <a:p>
                <a:pPr>
                  <a:lnSpc>
                    <a:spcPct val="110000"/>
                  </a:lnSpc>
                  <a:spcAft>
                    <a:spcPts val="400"/>
                  </a:spcAft>
                  <a:tabLst>
                    <a:tab pos="458788" algn="l"/>
                  </a:tabLst>
                </a:pPr>
                <a:endParaRPr lang="en-US" sz="800" dirty="0">
                  <a:sym typeface="Wingdings 3" panose="05040102010807070707" pitchFamily="18" charset="2"/>
                </a:endParaRPr>
              </a:p>
              <a:p>
                <a:pPr>
                  <a:lnSpc>
                    <a:spcPct val="110000"/>
                  </a:lnSpc>
                  <a:spcAft>
                    <a:spcPts val="400"/>
                  </a:spcAft>
                  <a:tabLst>
                    <a:tab pos="458788" algn="l"/>
                  </a:tabLst>
                </a:pPr>
                <a:br>
                  <a:rPr lang="en-US" sz="800" dirty="0">
                    <a:sym typeface="Wingdings 3" panose="05040102010807070707" pitchFamily="18" charset="2"/>
                  </a:rPr>
                </a:br>
                <a:endParaRPr lang="en-US" sz="800" dirty="0">
                  <a:sym typeface="Wingdings 3" panose="05040102010807070707" pitchFamily="18" charset="2"/>
                </a:endParaRPr>
              </a:p>
              <a:p>
                <a:pPr>
                  <a:lnSpc>
                    <a:spcPct val="110000"/>
                  </a:lnSpc>
                  <a:spcAft>
                    <a:spcPts val="400"/>
                  </a:spcAft>
                  <a:tabLst>
                    <a:tab pos="458788" algn="l"/>
                  </a:tabLst>
                </a:pPr>
                <a:r>
                  <a:rPr lang="en-US" sz="800" dirty="0">
                    <a:sym typeface="Wingdings 3" panose="05040102010807070707" pitchFamily="18" charset="2"/>
                  </a:rPr>
                  <a:t>Space between paragraphs is specific to each style. </a:t>
                </a:r>
                <a:r>
                  <a:rPr lang="en-US" sz="800" b="1" dirty="0">
                    <a:sym typeface="Wingdings 3" panose="05040102010807070707" pitchFamily="18" charset="2"/>
                  </a:rPr>
                  <a:t>Please do not add space with returns</a:t>
                </a:r>
                <a:r>
                  <a:rPr lang="en-US" sz="800" dirty="0">
                    <a:sym typeface="Wingdings 3" panose="05040102010807070707" pitchFamily="18" charset="2"/>
                  </a:rPr>
                  <a:t>.</a:t>
                </a:r>
                <a:endParaRPr lang="en-US" sz="800" dirty="0"/>
              </a:p>
            </p:txBody>
          </p:sp>
          <p:grpSp>
            <p:nvGrpSpPr>
              <p:cNvPr id="18" name="Group 17">
                <a:extLst>
                  <a:ext uri="{FF2B5EF4-FFF2-40B4-BE49-F238E27FC236}">
                    <a16:creationId xmlns:a16="http://schemas.microsoft.com/office/drawing/2014/main" id="{0E952B4D-4F44-3918-9627-2C805796B248}"/>
                  </a:ext>
                </a:extLst>
              </p:cNvPr>
              <p:cNvGrpSpPr/>
              <p:nvPr userDrawn="1"/>
            </p:nvGrpSpPr>
            <p:grpSpPr>
              <a:xfrm>
                <a:off x="-1902926" y="2096267"/>
                <a:ext cx="1568112" cy="292115"/>
                <a:chOff x="-1912002" y="1751379"/>
                <a:chExt cx="1568112" cy="292115"/>
              </a:xfrm>
            </p:grpSpPr>
            <p:sp>
              <p:nvSpPr>
                <p:cNvPr id="14" name="TextBox 13">
                  <a:extLst>
                    <a:ext uri="{FF2B5EF4-FFF2-40B4-BE49-F238E27FC236}">
                      <a16:creationId xmlns:a16="http://schemas.microsoft.com/office/drawing/2014/main" id="{F44DD937-27A3-03A0-2BBD-FD9C06CF97AB}"/>
                    </a:ext>
                  </a:extLst>
                </p:cNvPr>
                <p:cNvSpPr txBox="1"/>
                <p:nvPr userDrawn="1"/>
              </p:nvSpPr>
              <p:spPr>
                <a:xfrm>
                  <a:off x="-1912002" y="1851269"/>
                  <a:ext cx="423616" cy="92333"/>
                </a:xfrm>
                <a:prstGeom prst="rect">
                  <a:avLst/>
                </a:prstGeom>
                <a:noFill/>
              </p:spPr>
              <p:txBody>
                <a:bodyPr wrap="square" lIns="0" tIns="0" rIns="0" bIns="0">
                  <a:spAutoFit/>
                </a:bodyPr>
                <a:lstStyle/>
                <a:p>
                  <a:pPr algn="r"/>
                  <a:r>
                    <a:rPr kumimoji="0" lang="en-US" sz="600" b="1" i="0" u="none" strike="noStrike" kern="1200" cap="none" spc="0" normalizeH="0" baseline="0" noProof="0" dirty="0">
                      <a:ln>
                        <a:noFill/>
                      </a:ln>
                      <a:solidFill>
                        <a:srgbClr val="0A151E"/>
                      </a:solidFill>
                      <a:effectLst/>
                      <a:uLnTx/>
                      <a:uFillTx/>
                      <a:latin typeface="Sora-SIA"/>
                      <a:ea typeface="+mn-ea"/>
                      <a:cs typeface="+mn-cs"/>
                    </a:rPr>
                    <a:t>Decrease</a:t>
                  </a:r>
                  <a:endParaRPr lang="en-US" sz="600" b="1" dirty="0"/>
                </a:p>
              </p:txBody>
            </p:sp>
            <p:sp>
              <p:nvSpPr>
                <p:cNvPr id="15" name="TextBox 14">
                  <a:extLst>
                    <a:ext uri="{FF2B5EF4-FFF2-40B4-BE49-F238E27FC236}">
                      <a16:creationId xmlns:a16="http://schemas.microsoft.com/office/drawing/2014/main" id="{442EBBEC-AF3D-CDE8-1528-573B92638AE4}"/>
                    </a:ext>
                  </a:extLst>
                </p:cNvPr>
                <p:cNvSpPr txBox="1"/>
                <p:nvPr userDrawn="1"/>
              </p:nvSpPr>
              <p:spPr>
                <a:xfrm>
                  <a:off x="-724513" y="1851269"/>
                  <a:ext cx="380623" cy="92333"/>
                </a:xfrm>
                <a:prstGeom prst="rect">
                  <a:avLst/>
                </a:prstGeom>
                <a:noFill/>
              </p:spPr>
              <p:txBody>
                <a:bodyPr wrap="square" lIns="0" tIns="0" rIns="0" bIns="0">
                  <a:spAutoFit/>
                </a:bodyPr>
                <a:lstStyle/>
                <a:p>
                  <a:r>
                    <a:rPr kumimoji="0" lang="en-US" sz="600" b="1" i="0" u="none" strike="noStrike" kern="1200" cap="none" spc="0" normalizeH="0" baseline="0" noProof="0" dirty="0">
                      <a:ln>
                        <a:noFill/>
                      </a:ln>
                      <a:solidFill>
                        <a:srgbClr val="0A151E"/>
                      </a:solidFill>
                      <a:effectLst/>
                      <a:uLnTx/>
                      <a:uFillTx/>
                      <a:latin typeface="Sora-SIA"/>
                      <a:ea typeface="+mn-ea"/>
                      <a:cs typeface="+mn-cs"/>
                    </a:rPr>
                    <a:t>Increase</a:t>
                  </a:r>
                  <a:endParaRPr lang="en-US" sz="600" b="1" dirty="0"/>
                </a:p>
              </p:txBody>
            </p:sp>
            <p:grpSp>
              <p:nvGrpSpPr>
                <p:cNvPr id="17" name="Group 16">
                  <a:extLst>
                    <a:ext uri="{FF2B5EF4-FFF2-40B4-BE49-F238E27FC236}">
                      <a16:creationId xmlns:a16="http://schemas.microsoft.com/office/drawing/2014/main" id="{7A40B3AF-E33F-793F-60C4-E58B1E7D6B20}"/>
                    </a:ext>
                  </a:extLst>
                </p:cNvPr>
                <p:cNvGrpSpPr/>
                <p:nvPr userDrawn="1"/>
              </p:nvGrpSpPr>
              <p:grpSpPr>
                <a:xfrm>
                  <a:off x="-1422651" y="1751379"/>
                  <a:ext cx="628680" cy="292115"/>
                  <a:chOff x="-1397692" y="1751379"/>
                  <a:chExt cx="628680" cy="292115"/>
                </a:xfrm>
              </p:grpSpPr>
              <p:pic>
                <p:nvPicPr>
                  <p:cNvPr id="10" name="Picture 9">
                    <a:extLst>
                      <a:ext uri="{FF2B5EF4-FFF2-40B4-BE49-F238E27FC236}">
                        <a16:creationId xmlns:a16="http://schemas.microsoft.com/office/drawing/2014/main" id="{BF99735D-B69F-84BF-E9F1-CC44F38674B5}"/>
                      </a:ext>
                    </a:extLst>
                  </p:cNvPr>
                  <p:cNvPicPr>
                    <a:picLocks noChangeAspect="1"/>
                  </p:cNvPicPr>
                  <p:nvPr userDrawn="1"/>
                </p:nvPicPr>
                <p:blipFill rotWithShape="1">
                  <a:blip r:embed="rId12"/>
                  <a:srcRect l="7136" r="49284"/>
                  <a:stretch/>
                </p:blipFill>
                <p:spPr>
                  <a:xfrm>
                    <a:off x="-1397692" y="1751379"/>
                    <a:ext cx="365306" cy="292115"/>
                  </a:xfrm>
                  <a:prstGeom prst="rect">
                    <a:avLst/>
                  </a:prstGeom>
                </p:spPr>
              </p:pic>
              <p:pic>
                <p:nvPicPr>
                  <p:cNvPr id="16" name="Picture 15">
                    <a:extLst>
                      <a:ext uri="{FF2B5EF4-FFF2-40B4-BE49-F238E27FC236}">
                        <a16:creationId xmlns:a16="http://schemas.microsoft.com/office/drawing/2014/main" id="{13BB909C-FE89-FA06-7D7A-08069EA67D55}"/>
                      </a:ext>
                    </a:extLst>
                  </p:cNvPr>
                  <p:cNvPicPr>
                    <a:picLocks noChangeAspect="1"/>
                  </p:cNvPicPr>
                  <p:nvPr userDrawn="1"/>
                </p:nvPicPr>
                <p:blipFill rotWithShape="1">
                  <a:blip r:embed="rId12"/>
                  <a:srcRect l="59106" r="6497"/>
                  <a:stretch/>
                </p:blipFill>
                <p:spPr>
                  <a:xfrm>
                    <a:off x="-1057347" y="1751379"/>
                    <a:ext cx="288335" cy="292115"/>
                  </a:xfrm>
                  <a:prstGeom prst="rect">
                    <a:avLst/>
                  </a:prstGeom>
                </p:spPr>
              </p:pic>
            </p:grpSp>
          </p:grpSp>
        </p:grpSp>
        <p:grpSp>
          <p:nvGrpSpPr>
            <p:cNvPr id="24" name="Group 23">
              <a:extLst>
                <a:ext uri="{FF2B5EF4-FFF2-40B4-BE49-F238E27FC236}">
                  <a16:creationId xmlns:a16="http://schemas.microsoft.com/office/drawing/2014/main" id="{C766E59F-EE08-52D5-FC11-5E9360D6DD20}"/>
                </a:ext>
              </a:extLst>
            </p:cNvPr>
            <p:cNvGrpSpPr/>
            <p:nvPr userDrawn="1"/>
          </p:nvGrpSpPr>
          <p:grpSpPr>
            <a:xfrm>
              <a:off x="-1845679" y="4502985"/>
              <a:ext cx="1070142" cy="697456"/>
              <a:chOff x="-1857928" y="4366913"/>
              <a:chExt cx="1070142" cy="697456"/>
            </a:xfrm>
          </p:grpSpPr>
          <p:pic>
            <p:nvPicPr>
              <p:cNvPr id="22" name="Picture 21">
                <a:extLst>
                  <a:ext uri="{FF2B5EF4-FFF2-40B4-BE49-F238E27FC236}">
                    <a16:creationId xmlns:a16="http://schemas.microsoft.com/office/drawing/2014/main" id="{DE97C79C-C454-EEA8-8A8B-AF113CABC2B6}"/>
                  </a:ext>
                </a:extLst>
              </p:cNvPr>
              <p:cNvPicPr>
                <a:picLocks noChangeAspect="1"/>
              </p:cNvPicPr>
              <p:nvPr userDrawn="1"/>
            </p:nvPicPr>
            <p:blipFill>
              <a:blip r:embed="rId13"/>
              <a:stretch>
                <a:fillRect/>
              </a:stretch>
            </p:blipFill>
            <p:spPr>
              <a:xfrm>
                <a:off x="-1857928" y="4366913"/>
                <a:ext cx="1070142" cy="697456"/>
              </a:xfrm>
              <a:prstGeom prst="rect">
                <a:avLst/>
              </a:prstGeom>
            </p:spPr>
          </p:pic>
          <p:sp>
            <p:nvSpPr>
              <p:cNvPr id="23" name="Rectangle: Rounded Corners 22">
                <a:extLst>
                  <a:ext uri="{FF2B5EF4-FFF2-40B4-BE49-F238E27FC236}">
                    <a16:creationId xmlns:a16="http://schemas.microsoft.com/office/drawing/2014/main" id="{B6430AAB-D97A-2139-262A-5AA882F3DD76}"/>
                  </a:ext>
                </a:extLst>
              </p:cNvPr>
              <p:cNvSpPr/>
              <p:nvPr userDrawn="1"/>
            </p:nvSpPr>
            <p:spPr>
              <a:xfrm>
                <a:off x="-1336431" y="4685451"/>
                <a:ext cx="192864" cy="192864"/>
              </a:xfrm>
              <a:prstGeom prst="round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603597842"/>
      </p:ext>
    </p:extLst>
  </p:cSld>
  <p:clrMap bg1="lt1" tx1="dk1" bg2="lt2" tx2="dk2" accent1="accent1" accent2="accent2" accent3="accent3" accent4="accent4" accent5="accent5" accent6="accent6" hlink="hlink" folHlink="folHlink"/>
  <p:sldLayoutIdLst>
    <p:sldLayoutId id="2147484115" r:id="rId1"/>
    <p:sldLayoutId id="2147484116" r:id="rId2"/>
    <p:sldLayoutId id="2147484117" r:id="rId3"/>
    <p:sldLayoutId id="2147484118" r:id="rId4"/>
    <p:sldLayoutId id="2147484119" r:id="rId5"/>
    <p:sldLayoutId id="2147484120" r:id="rId6"/>
    <p:sldLayoutId id="2147484121" r:id="rId7"/>
    <p:sldLayoutId id="2147484122" r:id="rId8"/>
    <p:sldLayoutId id="2147484123" r:id="rId9"/>
  </p:sldLayoutIdLst>
  <p:hf hdr="0" dt="0"/>
  <p:txStyles>
    <p:titleStyle>
      <a:lvl1pPr algn="l" defTabSz="914400" rtl="0" eaLnBrk="1" latinLnBrk="0" hangingPunct="1">
        <a:lnSpc>
          <a:spcPct val="90000"/>
        </a:lnSpc>
        <a:spcBef>
          <a:spcPct val="0"/>
        </a:spcBef>
        <a:buNone/>
        <a:defRPr sz="2650" b="0" kern="1200">
          <a:solidFill>
            <a:schemeClr val="tx1"/>
          </a:solidFill>
          <a:latin typeface="+mj-lt"/>
          <a:ea typeface="+mj-ea"/>
          <a:cs typeface="+mj-cs"/>
        </a:defRPr>
      </a:lvl1pPr>
    </p:titleStyle>
    <p:bodyStyle>
      <a:lvl1pPr marL="0" indent="0" algn="l" defTabSz="914400" rtl="0" eaLnBrk="1" latinLnBrk="0" hangingPunct="1">
        <a:lnSpc>
          <a:spcPct val="120000"/>
        </a:lnSpc>
        <a:spcBef>
          <a:spcPts val="0"/>
        </a:spcBef>
        <a:spcAft>
          <a:spcPts val="400"/>
        </a:spcAft>
        <a:buClr>
          <a:schemeClr val="accent1"/>
        </a:buClr>
        <a:buSzPct val="115000"/>
        <a:buFont typeface="Sora-SIA" pitchFamily="2" charset="0"/>
        <a:buNone/>
        <a:defRPr sz="1600" kern="1200">
          <a:solidFill>
            <a:schemeClr val="tx1"/>
          </a:solidFill>
          <a:latin typeface="+mn-lt"/>
          <a:ea typeface="+mn-ea"/>
          <a:cs typeface="+mn-cs"/>
        </a:defRPr>
      </a:lvl1pPr>
      <a:lvl2pPr marL="228600" indent="-228600" algn="l" defTabSz="914400" rtl="0" eaLnBrk="1" latinLnBrk="0" hangingPunct="1">
        <a:lnSpc>
          <a:spcPct val="120000"/>
        </a:lnSpc>
        <a:spcBef>
          <a:spcPts val="0"/>
        </a:spcBef>
        <a:spcAft>
          <a:spcPts val="400"/>
        </a:spcAft>
        <a:buSzPct val="135000"/>
        <a:buFontTx/>
        <a:buBlip>
          <a:blip r:embed="rId14">
            <a:extLst>
              <a:ext uri="{96DAC541-7B7A-43D3-8B79-37D633B846F1}">
                <asvg:svgBlip xmlns:asvg="http://schemas.microsoft.com/office/drawing/2016/SVG/main" r:embed="rId15"/>
              </a:ext>
            </a:extLst>
          </a:blip>
        </a:buBlip>
        <a:defRPr sz="1600" kern="1200">
          <a:solidFill>
            <a:schemeClr val="tx1"/>
          </a:solidFill>
          <a:latin typeface="+mn-lt"/>
          <a:ea typeface="+mn-ea"/>
          <a:cs typeface="+mn-cs"/>
        </a:defRPr>
      </a:lvl2pPr>
      <a:lvl3pPr marL="457200" indent="-227013" algn="l" defTabSz="914400" rtl="0" eaLnBrk="1" latinLnBrk="0" hangingPunct="1">
        <a:lnSpc>
          <a:spcPct val="120000"/>
        </a:lnSpc>
        <a:spcBef>
          <a:spcPts val="0"/>
        </a:spcBef>
        <a:spcAft>
          <a:spcPts val="400"/>
        </a:spcAft>
        <a:buSzPct val="80000"/>
        <a:buFont typeface="Wingdings" panose="05000000000000000000" pitchFamily="2" charset="2"/>
        <a:buChar char="§"/>
        <a:defRPr sz="1600" kern="1200">
          <a:solidFill>
            <a:schemeClr val="tx1"/>
          </a:solidFill>
          <a:latin typeface="+mn-lt"/>
          <a:ea typeface="+mn-ea"/>
          <a:cs typeface="+mn-cs"/>
        </a:defRPr>
      </a:lvl3pPr>
      <a:lvl4pPr marL="742950" indent="-227013" algn="l" defTabSz="914400"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50" indent="-231775" algn="l" defTabSz="914400"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1">
          <p15:clr>
            <a:srgbClr val="F26B43"/>
          </p15:clr>
        </p15:guide>
        <p15:guide id="22" pos="7680">
          <p15:clr>
            <a:srgbClr val="F26B43"/>
          </p15:clr>
        </p15:guide>
        <p15:guide id="23" pos="270">
          <p15:clr>
            <a:srgbClr val="F26B43"/>
          </p15:clr>
        </p15:guide>
        <p15:guide id="24" pos="1335">
          <p15:clr>
            <a:srgbClr val="F26B43"/>
          </p15:clr>
        </p15:guide>
        <p15:guide id="25" pos="1485">
          <p15:clr>
            <a:srgbClr val="F26B43"/>
          </p15:clr>
        </p15:guide>
        <p15:guide id="26" pos="2550">
          <p15:clr>
            <a:srgbClr val="F26B43"/>
          </p15:clr>
        </p15:guide>
        <p15:guide id="27" pos="2700">
          <p15:clr>
            <a:srgbClr val="F26B43"/>
          </p15:clr>
        </p15:guide>
        <p15:guide id="28" pos="3765">
          <p15:clr>
            <a:srgbClr val="F26B43"/>
          </p15:clr>
        </p15:guide>
        <p15:guide id="29" pos="3914">
          <p15:clr>
            <a:srgbClr val="F26B43"/>
          </p15:clr>
        </p15:guide>
        <p15:guide id="30" pos="4979">
          <p15:clr>
            <a:srgbClr val="F26B43"/>
          </p15:clr>
        </p15:guide>
        <p15:guide id="31" pos="5129">
          <p15:clr>
            <a:srgbClr val="F26B43"/>
          </p15:clr>
        </p15:guide>
        <p15:guide id="32" pos="6194">
          <p15:clr>
            <a:srgbClr val="F26B43"/>
          </p15:clr>
        </p15:guide>
        <p15:guide id="33" pos="6344">
          <p15:clr>
            <a:srgbClr val="F26B43"/>
          </p15:clr>
        </p15:guide>
        <p15:guide id="34" pos="7409">
          <p15:clr>
            <a:srgbClr val="F26B43"/>
          </p15:clr>
        </p15:guide>
        <p15:guide id="35" orient="horz">
          <p15:clr>
            <a:srgbClr val="F26B43"/>
          </p15:clr>
        </p15:guide>
        <p15:guide id="36" orient="horz" pos="4320">
          <p15:clr>
            <a:srgbClr val="F26B43"/>
          </p15:clr>
        </p15:guide>
        <p15:guide id="37" orient="horz" pos="322">
          <p15:clr>
            <a:srgbClr val="F26B43"/>
          </p15:clr>
        </p15:guide>
        <p15:guide id="38" orient="horz" pos="4080">
          <p15:clr>
            <a:srgbClr val="F26B43"/>
          </p15:clr>
        </p15:guide>
        <p15:guide id="39" orient="horz" pos="720">
          <p15:clr>
            <a:srgbClr val="F26B43"/>
          </p15:clr>
        </p15:guide>
        <p15:guide id="40" orient="horz" pos="960">
          <p15:clr>
            <a:srgbClr val="F26B43"/>
          </p15:clr>
        </p15:guide>
        <p15:guide id="41" orient="horz" pos="1320">
          <p15:clr>
            <a:srgbClr val="F26B43"/>
          </p15:clr>
        </p15:guide>
        <p15:guide id="42" orient="horz" pos="1272">
          <p15:clr>
            <a:srgbClr val="F26B43"/>
          </p15:clr>
        </p15:guide>
        <p15:guide id="43" pos="1944">
          <p15:clr>
            <a:srgbClr val="F26B43"/>
          </p15:clr>
        </p15:guide>
        <p15:guide id="44" pos="2088">
          <p15:clr>
            <a:srgbClr val="F26B43"/>
          </p15:clr>
        </p15:guide>
        <p15:guide id="45" pos="5597">
          <p15:clr>
            <a:srgbClr val="F26B43"/>
          </p15:clr>
        </p15:guide>
        <p15:guide id="46" pos="5741">
          <p15:clr>
            <a:srgbClr val="F26B43"/>
          </p15:clr>
        </p15:guide>
        <p15:guide id="47" pos="3840">
          <p15:clr>
            <a:srgbClr val="F26B43"/>
          </p15:clr>
        </p15:guide>
        <p15:guide id="48" orient="horz" pos="27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siapartners1.sharepoint.com/:f:/r/sites/SIAGroup/Documents%20partages/Marketing_Global/2.%20RESOURCES/06.%20POWERPOINT%20TEMPLATES/Sia_Template_Image-library.pptx" TargetMode="External"/><Relationship Id="rId3" Type="http://schemas.openxmlformats.org/officeDocument/2006/relationships/image" Target="../media/image48.jpeg"/><Relationship Id="rId7" Type="http://schemas.openxmlformats.org/officeDocument/2006/relationships/hyperlink" Target="https://siapartners1.sharepoint.com/:f:/r/sites/SIAGroup/Documents%20partages/Marketing_Global/2.%20RESOURCES/06.%20POWERPOINT%20TEMPLATES/Sia_Template_Charts-process.pptx"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siapartners1.sharepoint.com/:f:/r/sites/SIAGroup/Documents%20partages/Marketing_Global/2.%20RESOURCES/06.%20POWERPOINT%20TEMPLATES/Sia_Template_Icon-library.pptx" TargetMode="External"/><Relationship Id="rId11" Type="http://schemas.openxmlformats.org/officeDocument/2006/relationships/hyperlink" Target="https://siapartners1.sharepoint.com/:f:/r/sites/SIAGroup/Documents%20partages/Marketing_Global/2.%20RESOURCES/06.%20POWERPOINT%20TEMPLATES/Sia_Template_SiaX.pptx" TargetMode="External"/><Relationship Id="rId5" Type="http://schemas.openxmlformats.org/officeDocument/2006/relationships/hyperlink" Target="https://siapartners1.sharepoint.com/:f:/r/sites/SIAGroup/Documents%20partages/Marketing_Global/2.%20RESOURCES/06.%20POWERPOINT%20TEMPLATES/Sia_Template_Sia-intro.pptx" TargetMode="External"/><Relationship Id="rId10" Type="http://schemas.openxmlformats.org/officeDocument/2006/relationships/hyperlink" Target="https://siapartners1.sharepoint.com/:f:/r/sites/SIAGroup/Documents%20partages/Marketing_Global/2.%20RESOURCES/06.%20POWERPOINT%20TEMPLATES/Sia_Template_Conference.pptx" TargetMode="External"/><Relationship Id="rId4" Type="http://schemas.openxmlformats.org/officeDocument/2006/relationships/hyperlink" Target="https://siapartners1.sharepoint.com/:f:/r/sites/SIAGroup/Documents%20partages/Marketing_Global/2.%20RESOURCES/06.%20POWERPOINT%20TEMPLATES/Sia_Template_Additional-dividers.pptx" TargetMode="External"/><Relationship Id="rId9" Type="http://schemas.openxmlformats.org/officeDocument/2006/relationships/hyperlink" Target="https://siapartners1.sharepoint.com/:f:/r/sites/SIAGroup/Documents%20partages/Marketing_Global/2.%20RESOURCES/06.%20POWERPOINT%20TEMPLATES/Sia_Template_Maps.pptx"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5.png"/><Relationship Id="rId1" Type="http://schemas.openxmlformats.org/officeDocument/2006/relationships/slideLayout" Target="../slideLayouts/slideLayout49.xml"/><Relationship Id="rId4" Type="http://schemas.openxmlformats.org/officeDocument/2006/relationships/image" Target="../media/image42.svg"/></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53.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55.xml"/><Relationship Id="rId1" Type="http://schemas.openxmlformats.org/officeDocument/2006/relationships/themeOverride" Target="../theme/themeOverride1.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6.xml"/><Relationship Id="rId5" Type="http://schemas.openxmlformats.org/officeDocument/2006/relationships/image" Target="../media/image65.png"/><Relationship Id="rId4" Type="http://schemas.openxmlformats.org/officeDocument/2006/relationships/image" Target="../media/image5.sv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6.xml"/><Relationship Id="rId5" Type="http://schemas.openxmlformats.org/officeDocument/2006/relationships/image" Target="../media/image65.png"/><Relationship Id="rId4" Type="http://schemas.openxmlformats.org/officeDocument/2006/relationships/image" Target="../media/image5.sv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6.xml"/><Relationship Id="rId5" Type="http://schemas.openxmlformats.org/officeDocument/2006/relationships/image" Target="../media/image65.png"/><Relationship Id="rId4" Type="http://schemas.openxmlformats.org/officeDocument/2006/relationships/image" Target="../media/image5.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2.xml"/><Relationship Id="rId5" Type="http://schemas.openxmlformats.org/officeDocument/2006/relationships/image" Target="../media/image5.sv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9.png"/><Relationship Id="rId1" Type="http://schemas.openxmlformats.org/officeDocument/2006/relationships/slideLayout" Target="../slideLayouts/slideLayout32.xml"/><Relationship Id="rId4" Type="http://schemas.openxmlformats.org/officeDocument/2006/relationships/image" Target="../media/image5.sv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0.png"/><Relationship Id="rId1" Type="http://schemas.openxmlformats.org/officeDocument/2006/relationships/slideLayout" Target="../slideLayouts/slideLayout32.xml"/><Relationship Id="rId4" Type="http://schemas.openxmlformats.org/officeDocument/2006/relationships/image" Target="../media/image5.svg"/></Relationships>
</file>

<file path=ppt/slides/_rels/slide4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2.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4.xml"/><Relationship Id="rId4" Type="http://schemas.openxmlformats.org/officeDocument/2006/relationships/image" Target="../media/image5.sv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4.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svg"/><Relationship Id="rId18" Type="http://schemas.openxmlformats.org/officeDocument/2006/relationships/image" Target="../media/image86.png"/><Relationship Id="rId3" Type="http://schemas.openxmlformats.org/officeDocument/2006/relationships/image" Target="../media/image5.svg"/><Relationship Id="rId7" Type="http://schemas.openxmlformats.org/officeDocument/2006/relationships/image" Target="../media/image75.svg"/><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image" Target="../media/image4.png"/><Relationship Id="rId16" Type="http://schemas.openxmlformats.org/officeDocument/2006/relationships/image" Target="../media/image84.png"/><Relationship Id="rId1" Type="http://schemas.openxmlformats.org/officeDocument/2006/relationships/slideLayout" Target="../slideLayouts/slideLayout34.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svg"/><Relationship Id="rId15" Type="http://schemas.openxmlformats.org/officeDocument/2006/relationships/image" Target="../media/image83.svg"/><Relationship Id="rId10" Type="http://schemas.openxmlformats.org/officeDocument/2006/relationships/image" Target="../media/image78.png"/><Relationship Id="rId19" Type="http://schemas.openxmlformats.org/officeDocument/2006/relationships/image" Target="../media/image87.svg"/><Relationship Id="rId4" Type="http://schemas.openxmlformats.org/officeDocument/2006/relationships/image" Target="../media/image72.png"/><Relationship Id="rId9" Type="http://schemas.openxmlformats.org/officeDocument/2006/relationships/image" Target="../media/image77.svg"/><Relationship Id="rId14" Type="http://schemas.openxmlformats.org/officeDocument/2006/relationships/image" Target="../media/image82.png"/></Relationships>
</file>

<file path=ppt/slides/_rels/slide51.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18" Type="http://schemas.openxmlformats.org/officeDocument/2006/relationships/image" Target="../media/image85.svg"/><Relationship Id="rId3" Type="http://schemas.openxmlformats.org/officeDocument/2006/relationships/image" Target="../media/image4.png"/><Relationship Id="rId7" Type="http://schemas.openxmlformats.org/officeDocument/2006/relationships/image" Target="../media/image74.png"/><Relationship Id="rId12" Type="http://schemas.openxmlformats.org/officeDocument/2006/relationships/image" Target="../media/image79.svg"/><Relationship Id="rId17" Type="http://schemas.openxmlformats.org/officeDocument/2006/relationships/image" Target="../media/image84.png"/><Relationship Id="rId2" Type="http://schemas.openxmlformats.org/officeDocument/2006/relationships/notesSlide" Target="../notesSlides/notesSlide12.xml"/><Relationship Id="rId16" Type="http://schemas.openxmlformats.org/officeDocument/2006/relationships/image" Target="../media/image83.svg"/><Relationship Id="rId20" Type="http://schemas.openxmlformats.org/officeDocument/2006/relationships/image" Target="../media/image87.svg"/><Relationship Id="rId1" Type="http://schemas.openxmlformats.org/officeDocument/2006/relationships/slideLayout" Target="../slideLayouts/slideLayout34.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svg"/><Relationship Id="rId19" Type="http://schemas.openxmlformats.org/officeDocument/2006/relationships/image" Target="../media/image86.png"/><Relationship Id="rId4" Type="http://schemas.openxmlformats.org/officeDocument/2006/relationships/image" Target="../media/image5.svg"/><Relationship Id="rId9" Type="http://schemas.openxmlformats.org/officeDocument/2006/relationships/image" Target="../media/image76.png"/><Relationship Id="rId14" Type="http://schemas.openxmlformats.org/officeDocument/2006/relationships/image" Target="../media/image81.svg"/></Relationships>
</file>

<file path=ppt/slides/_rels/slide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6.xml"/><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6.xml"/><Relationship Id="rId4" Type="http://schemas.openxmlformats.org/officeDocument/2006/relationships/image" Target="../media/image89.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42.xml"/><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18" Type="http://schemas.openxmlformats.org/officeDocument/2006/relationships/image" Target="../media/image85.svg"/><Relationship Id="rId3" Type="http://schemas.openxmlformats.org/officeDocument/2006/relationships/image" Target="../media/image4.png"/><Relationship Id="rId7" Type="http://schemas.openxmlformats.org/officeDocument/2006/relationships/image" Target="../media/image74.png"/><Relationship Id="rId12" Type="http://schemas.openxmlformats.org/officeDocument/2006/relationships/image" Target="../media/image79.svg"/><Relationship Id="rId17" Type="http://schemas.openxmlformats.org/officeDocument/2006/relationships/image" Target="../media/image84.png"/><Relationship Id="rId2" Type="http://schemas.openxmlformats.org/officeDocument/2006/relationships/image" Target="../media/image93.png"/><Relationship Id="rId16" Type="http://schemas.openxmlformats.org/officeDocument/2006/relationships/image" Target="../media/image83.svg"/><Relationship Id="rId20" Type="http://schemas.openxmlformats.org/officeDocument/2006/relationships/image" Target="../media/image87.svg"/><Relationship Id="rId1" Type="http://schemas.openxmlformats.org/officeDocument/2006/relationships/slideLayout" Target="../slideLayouts/slideLayout39.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png"/><Relationship Id="rId10" Type="http://schemas.openxmlformats.org/officeDocument/2006/relationships/image" Target="../media/image77.svg"/><Relationship Id="rId19" Type="http://schemas.openxmlformats.org/officeDocument/2006/relationships/image" Target="../media/image86.png"/><Relationship Id="rId4" Type="http://schemas.openxmlformats.org/officeDocument/2006/relationships/image" Target="../media/image5.svg"/><Relationship Id="rId9" Type="http://schemas.openxmlformats.org/officeDocument/2006/relationships/image" Target="../media/image76.png"/><Relationship Id="rId14" Type="http://schemas.openxmlformats.org/officeDocument/2006/relationships/image" Target="../media/image81.svg"/></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4.png"/><Relationship Id="rId7"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38.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5.svg"/><Relationship Id="rId9" Type="http://schemas.openxmlformats.org/officeDocument/2006/relationships/image" Target="../media/image96.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7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6.xml"/></Relationships>
</file>

<file path=ppt/slides/_rels/slide7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tags" Target="../tags/tag1.xml"/><Relationship Id="rId1" Type="http://schemas.openxmlformats.org/officeDocument/2006/relationships/themeOverride" Target="../theme/themeOverride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7.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89CAC-A009-59D5-F8F4-F3FE48CF9E2F}"/>
              </a:ext>
            </a:extLst>
          </p:cNvPr>
          <p:cNvSpPr>
            <a:spLocks noGrp="1"/>
          </p:cNvSpPr>
          <p:nvPr>
            <p:ph type="title"/>
          </p:nvPr>
        </p:nvSpPr>
        <p:spPr>
          <a:xfrm>
            <a:off x="425011" y="2382239"/>
            <a:ext cx="5202344" cy="562675"/>
          </a:xfrm>
        </p:spPr>
        <p:txBody>
          <a:bodyPr/>
          <a:lstStyle/>
          <a:p>
            <a:r>
              <a:rPr lang="en-US" sz="2500" dirty="0"/>
              <a:t>Additional slider add-ons</a:t>
            </a:r>
          </a:p>
        </p:txBody>
      </p:sp>
      <p:sp>
        <p:nvSpPr>
          <p:cNvPr id="3" name="Content Placeholder 2">
            <a:extLst>
              <a:ext uri="{FF2B5EF4-FFF2-40B4-BE49-F238E27FC236}">
                <a16:creationId xmlns:a16="http://schemas.microsoft.com/office/drawing/2014/main" id="{E5AB1A21-EFD8-07EB-B11F-4FC9A59B4A34}"/>
              </a:ext>
            </a:extLst>
          </p:cNvPr>
          <p:cNvSpPr>
            <a:spLocks noGrp="1"/>
          </p:cNvSpPr>
          <p:nvPr>
            <p:ph idx="1"/>
          </p:nvPr>
        </p:nvSpPr>
        <p:spPr>
          <a:xfrm>
            <a:off x="425011" y="3121014"/>
            <a:ext cx="4896284" cy="3484418"/>
          </a:xfrm>
        </p:spPr>
        <p:txBody>
          <a:bodyPr/>
          <a:lstStyle/>
          <a:p>
            <a:r>
              <a:rPr lang="en-US" sz="1200" dirty="0"/>
              <a:t>Use the links on the right to access pre-designed slide layouts and assets that make building presentations easier.</a:t>
            </a:r>
          </a:p>
          <a:p>
            <a:pPr>
              <a:spcBef>
                <a:spcPts val="1600"/>
              </a:spcBef>
            </a:pPr>
            <a:r>
              <a:rPr lang="en-US" sz="1200" dirty="0">
                <a:solidFill>
                  <a:srgbClr val="DF0050"/>
                </a:solidFill>
              </a:rPr>
              <a:t>PLEASE DELETE THIS SLIDE BEFORE USE</a:t>
            </a:r>
          </a:p>
        </p:txBody>
      </p:sp>
      <p:sp>
        <p:nvSpPr>
          <p:cNvPr id="4" name="Slide Number Placeholder 3">
            <a:extLst>
              <a:ext uri="{FF2B5EF4-FFF2-40B4-BE49-F238E27FC236}">
                <a16:creationId xmlns:a16="http://schemas.microsoft.com/office/drawing/2014/main" id="{3CCC95C9-AF4A-4C38-04CA-35074281DB4E}"/>
              </a:ext>
            </a:extLst>
          </p:cNvPr>
          <p:cNvSpPr>
            <a:spLocks noGrp="1"/>
          </p:cNvSpPr>
          <p:nvPr>
            <p:ph type="sldNum" sz="quarter" idx="12"/>
          </p:nvPr>
        </p:nvSpPr>
        <p:spPr/>
        <p:txBody>
          <a:bodyPr/>
          <a:lstStyle/>
          <a:p>
            <a:fld id="{AEAD572E-2F50-43BC-A5A3-42ECFACCA1CC}" type="slidenum">
              <a:rPr lang="en-US" smtClean="0"/>
              <a:t>1</a:t>
            </a:fld>
            <a:endParaRPr lang="en-US"/>
          </a:p>
        </p:txBody>
      </p:sp>
      <p:sp>
        <p:nvSpPr>
          <p:cNvPr id="6" name="Footer Placeholder 5">
            <a:extLst>
              <a:ext uri="{FF2B5EF4-FFF2-40B4-BE49-F238E27FC236}">
                <a16:creationId xmlns:a16="http://schemas.microsoft.com/office/drawing/2014/main" id="{0CA60393-39EF-BB02-8ADC-4A15C141E92C}"/>
              </a:ext>
            </a:extLst>
          </p:cNvPr>
          <p:cNvSpPr>
            <a:spLocks noGrp="1"/>
          </p:cNvSpPr>
          <p:nvPr>
            <p:ph type="ftr" sz="quarter" idx="11"/>
          </p:nvPr>
        </p:nvSpPr>
        <p:spPr/>
        <p:txBody>
          <a:bodyPr/>
          <a:lstStyle/>
          <a:p>
            <a:endParaRPr lang="en-US" dirty="0"/>
          </a:p>
        </p:txBody>
      </p:sp>
      <p:grpSp>
        <p:nvGrpSpPr>
          <p:cNvPr id="10" name="Group">
            <a:extLst>
              <a:ext uri="{FF2B5EF4-FFF2-40B4-BE49-F238E27FC236}">
                <a16:creationId xmlns:a16="http://schemas.microsoft.com/office/drawing/2014/main" id="{65DE35C1-9CDF-7B26-F771-E3613CEAF782}"/>
              </a:ext>
            </a:extLst>
          </p:cNvPr>
          <p:cNvGrpSpPr/>
          <p:nvPr/>
        </p:nvGrpSpPr>
        <p:grpSpPr>
          <a:xfrm>
            <a:off x="6201989" y="420059"/>
            <a:ext cx="1718286" cy="1861477"/>
            <a:chOff x="0" y="0"/>
            <a:chExt cx="2578100" cy="2792942"/>
          </a:xfrm>
        </p:grpSpPr>
        <p:sp>
          <p:nvSpPr>
            <p:cNvPr id="11" name="Rounded Rectangle">
              <a:extLst>
                <a:ext uri="{FF2B5EF4-FFF2-40B4-BE49-F238E27FC236}">
                  <a16:creationId xmlns:a16="http://schemas.microsoft.com/office/drawing/2014/main" id="{A9FDA145-6736-8E95-CECB-B4EA0DFEC709}"/>
                </a:ext>
              </a:extLst>
            </p:cNvPr>
            <p:cNvSpPr/>
            <p:nvPr/>
          </p:nvSpPr>
          <p:spPr>
            <a:xfrm>
              <a:off x="0" y="0"/>
              <a:ext cx="2578100" cy="2792942"/>
            </a:xfrm>
            <a:prstGeom prst="roundRect">
              <a:avLst>
                <a:gd name="adj" fmla="val 7797"/>
              </a:avLst>
            </a:prstGeom>
            <a:solidFill>
              <a:schemeClr val="tx1"/>
            </a:solidFill>
            <a:ln w="12700" cap="flat">
              <a:noFill/>
              <a:prstDash val="solid"/>
              <a:miter lim="400000"/>
            </a:ln>
            <a:effectLst/>
          </p:spPr>
          <p:txBody>
            <a:bodyPr wrap="square" lIns="0" tIns="0" rIns="0" bIns="0" numCol="1" anchor="t">
              <a:noAutofit/>
            </a:bodyPr>
            <a:lstStyle/>
            <a:p>
              <a:pPr>
                <a:defRPr sz="1400">
                  <a:solidFill>
                    <a:schemeClr val="accent6">
                      <a:hueOff val="707142"/>
                      <a:satOff val="-42857"/>
                      <a:lumOff val="53333"/>
                    </a:schemeClr>
                  </a:solidFill>
                </a:defRPr>
              </a:pPr>
              <a:endParaRPr sz="933"/>
            </a:p>
          </p:txBody>
        </p:sp>
        <p:sp>
          <p:nvSpPr>
            <p:cNvPr id="12" name="Master template…">
              <a:extLst>
                <a:ext uri="{FF2B5EF4-FFF2-40B4-BE49-F238E27FC236}">
                  <a16:creationId xmlns:a16="http://schemas.microsoft.com/office/drawing/2014/main" id="{981974C0-D663-6F6E-7725-B188771DE51D}"/>
                </a:ext>
              </a:extLst>
            </p:cNvPr>
            <p:cNvSpPr txBox="1"/>
            <p:nvPr/>
          </p:nvSpPr>
          <p:spPr>
            <a:xfrm>
              <a:off x="181736" y="281253"/>
              <a:ext cx="2198968" cy="6394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p>
              <a:pPr marL="0" marR="0" lvl="0" indent="0" algn="l" defTabSz="609448" rtl="0" eaLnBrk="1" fontAlgn="auto" latinLnBrk="0" hangingPunct="0">
                <a:lnSpc>
                  <a:spcPct val="100000"/>
                </a:lnSpc>
                <a:spcBef>
                  <a:spcPts val="0"/>
                </a:spcBef>
                <a:spcAft>
                  <a:spcPts val="0"/>
                </a:spcAft>
                <a:buClrTx/>
                <a:buSzTx/>
                <a:buFontTx/>
                <a:buNone/>
                <a:tabLst/>
                <a:defRPr sz="1800">
                  <a:solidFill>
                    <a:srgbClr val="173044">
                      <a:lumOff val="-10000"/>
                    </a:srgbClr>
                  </a:solidFill>
                </a:defRPr>
              </a:pPr>
              <a:r>
                <a:rPr kumimoji="0" lang="en-US" sz="1200" b="0" i="0" u="none" strike="noStrike" kern="0" cap="none" spc="0" normalizeH="0" baseline="0" noProof="0" dirty="0">
                  <a:ln>
                    <a:noFill/>
                  </a:ln>
                  <a:solidFill>
                    <a:schemeClr val="bg1"/>
                  </a:solidFill>
                  <a:effectLst/>
                  <a:uLnTx/>
                  <a:uFillTx/>
                  <a:latin typeface="Sora-SIA Regular"/>
                  <a:cs typeface="Sora-SIA Regular"/>
                  <a:sym typeface="Sora-SIA Regular"/>
                </a:rPr>
                <a:t>Master template</a:t>
              </a:r>
            </a:p>
            <a:p>
              <a:pPr>
                <a:lnSpc>
                  <a:spcPct val="120000"/>
                </a:lnSpc>
                <a:defRPr sz="1000">
                  <a:solidFill>
                    <a:schemeClr val="accent1">
                      <a:lumOff val="-10000"/>
                    </a:schemeClr>
                  </a:solidFill>
                </a:defRPr>
              </a:pPr>
              <a:endParaRPr sz="667" dirty="0">
                <a:solidFill>
                  <a:schemeClr val="bg1"/>
                </a:solidFill>
              </a:endParaRPr>
            </a:p>
            <a:p>
              <a:pPr>
                <a:lnSpc>
                  <a:spcPct val="120000"/>
                </a:lnSpc>
                <a:defRPr sz="1000">
                  <a:solidFill>
                    <a:schemeClr val="accent1">
                      <a:lumOff val="-10000"/>
                    </a:schemeClr>
                  </a:solidFill>
                </a:defRPr>
              </a:pPr>
              <a:r>
                <a:rPr sz="700" dirty="0">
                  <a:solidFill>
                    <a:schemeClr val="bg1"/>
                  </a:solidFill>
                </a:rPr>
                <a:t>Presentation starter slides</a:t>
              </a:r>
            </a:p>
          </p:txBody>
        </p:sp>
      </p:grpSp>
      <p:grpSp>
        <p:nvGrpSpPr>
          <p:cNvPr id="13" name="Group">
            <a:extLst>
              <a:ext uri="{FF2B5EF4-FFF2-40B4-BE49-F238E27FC236}">
                <a16:creationId xmlns:a16="http://schemas.microsoft.com/office/drawing/2014/main" id="{80F44794-DE1E-F7E9-26FE-49543541347D}"/>
              </a:ext>
            </a:extLst>
          </p:cNvPr>
          <p:cNvGrpSpPr/>
          <p:nvPr/>
        </p:nvGrpSpPr>
        <p:grpSpPr>
          <a:xfrm>
            <a:off x="8135953" y="416573"/>
            <a:ext cx="1709822" cy="1860690"/>
            <a:chOff x="0" y="0"/>
            <a:chExt cx="2565400" cy="2791759"/>
          </a:xfrm>
          <a:gradFill>
            <a:gsLst>
              <a:gs pos="0">
                <a:schemeClr val="accent6">
                  <a:hueOff val="707142"/>
                  <a:satOff val="-42857"/>
                  <a:lumOff val="53333"/>
                </a:schemeClr>
              </a:gs>
              <a:gs pos="100000">
                <a:schemeClr val="accent6">
                  <a:hueOff val="-1992857"/>
                  <a:satOff val="-1470"/>
                  <a:lumOff val="56078"/>
                  <a:alpha val="80000"/>
                </a:schemeClr>
              </a:gs>
            </a:gsLst>
            <a:lin ang="16200000" scaled="0"/>
          </a:gradFill>
        </p:grpSpPr>
        <p:sp>
          <p:nvSpPr>
            <p:cNvPr id="14" name="Rounded Rectangle">
              <a:extLst>
                <a:ext uri="{FF2B5EF4-FFF2-40B4-BE49-F238E27FC236}">
                  <a16:creationId xmlns:a16="http://schemas.microsoft.com/office/drawing/2014/main" id="{E1C27972-5552-0170-CB21-42CD199B78F6}"/>
                </a:ext>
              </a:extLst>
            </p:cNvPr>
            <p:cNvSpPr/>
            <p:nvPr/>
          </p:nvSpPr>
          <p:spPr>
            <a:xfrm>
              <a:off x="0" y="0"/>
              <a:ext cx="2565400" cy="2791759"/>
            </a:xfrm>
            <a:prstGeom prst="roundRect">
              <a:avLst>
                <a:gd name="adj" fmla="val 7797"/>
              </a:avLst>
            </a:prstGeom>
            <a:gradFill>
              <a:gsLst>
                <a:gs pos="0">
                  <a:schemeClr val="accent6">
                    <a:hueOff val="707142"/>
                    <a:satOff val="-42857"/>
                    <a:lumOff val="53333"/>
                  </a:schemeClr>
                </a:gs>
                <a:gs pos="100000">
                  <a:schemeClr val="accent6">
                    <a:hueOff val="-1992857"/>
                    <a:satOff val="-1470"/>
                    <a:lumOff val="56078"/>
                    <a:alpha val="80000"/>
                  </a:schemeClr>
                </a:gs>
              </a:gsLst>
              <a:lin ang="16200000" scaled="0"/>
            </a:gradFill>
            <a:ln w="12700" cap="flat">
              <a:solidFill>
                <a:schemeClr val="accent6">
                  <a:hueOff val="-1992857"/>
                  <a:satOff val="-1470"/>
                  <a:lumOff val="56078"/>
                </a:schemeClr>
              </a:solidFill>
              <a:prstDash val="solid"/>
              <a:miter lim="400000"/>
            </a:ln>
            <a:effectLst/>
          </p:spPr>
          <p:txBody>
            <a:bodyPr wrap="square" lIns="0" tIns="0" rIns="0" bIns="0" numCol="1" anchor="t">
              <a:noAutofit/>
            </a:bodyPr>
            <a:lstStyle/>
            <a:p>
              <a:pPr>
                <a:defRPr sz="1400">
                  <a:solidFill>
                    <a:schemeClr val="accent6">
                      <a:hueOff val="707142"/>
                      <a:satOff val="-42857"/>
                      <a:lumOff val="53333"/>
                    </a:schemeClr>
                  </a:solidFill>
                </a:defRPr>
              </a:pPr>
              <a:endParaRPr sz="933">
                <a:solidFill>
                  <a:srgbClr val="0A151E"/>
                </a:solidFill>
              </a:endParaRPr>
            </a:p>
          </p:txBody>
        </p:sp>
        <p:sp>
          <p:nvSpPr>
            <p:cNvPr id="17" name="Additional dividers…">
              <a:extLst>
                <a:ext uri="{FF2B5EF4-FFF2-40B4-BE49-F238E27FC236}">
                  <a16:creationId xmlns:a16="http://schemas.microsoft.com/office/drawing/2014/main" id="{703CDE5A-A716-2073-83C5-D1B61FBCD8EF}"/>
                </a:ext>
              </a:extLst>
            </p:cNvPr>
            <p:cNvSpPr txBox="1"/>
            <p:nvPr/>
          </p:nvSpPr>
          <p:spPr>
            <a:xfrm>
              <a:off x="188632" y="286155"/>
              <a:ext cx="2188136" cy="1109159"/>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p>
              <a:pPr>
                <a:defRPr sz="1800">
                  <a:solidFill>
                    <a:schemeClr val="accent1">
                      <a:lumOff val="-10000"/>
                    </a:schemeClr>
                  </a:solidFill>
                </a:defRPr>
              </a:pPr>
              <a:r>
                <a:rPr sz="1200" dirty="0">
                  <a:solidFill>
                    <a:srgbClr val="0A151E"/>
                  </a:solidFill>
                  <a:latin typeface="Sora-SIA"/>
                </a:rPr>
                <a:t>Additional dividers</a:t>
              </a:r>
            </a:p>
            <a:p>
              <a:pPr>
                <a:lnSpc>
                  <a:spcPct val="120000"/>
                </a:lnSpc>
                <a:defRPr sz="1000">
                  <a:solidFill>
                    <a:schemeClr val="accent1">
                      <a:lumOff val="-10000"/>
                    </a:schemeClr>
                  </a:solidFill>
                </a:defRPr>
              </a:pPr>
              <a:endParaRPr sz="667" dirty="0">
                <a:solidFill>
                  <a:srgbClr val="0A151E"/>
                </a:solidFill>
              </a:endParaRPr>
            </a:p>
            <a:p>
              <a:pPr>
                <a:lnSpc>
                  <a:spcPct val="120000"/>
                </a:lnSpc>
                <a:defRPr sz="1000">
                  <a:solidFill>
                    <a:schemeClr val="accent1">
                      <a:lumOff val="-10000"/>
                    </a:schemeClr>
                  </a:solidFill>
                </a:defRPr>
              </a:pPr>
              <a:r>
                <a:rPr sz="700" dirty="0">
                  <a:solidFill>
                    <a:srgbClr val="0A151E"/>
                  </a:solidFill>
                </a:rPr>
                <a:t>Further options for section dividers</a:t>
              </a:r>
            </a:p>
          </p:txBody>
        </p:sp>
        <p:sp>
          <p:nvSpPr>
            <p:cNvPr id="38" name="View PPT slides">
              <a:extLst>
                <a:ext uri="{FF2B5EF4-FFF2-40B4-BE49-F238E27FC236}">
                  <a16:creationId xmlns:a16="http://schemas.microsoft.com/office/drawing/2014/main" id="{CD49FF8D-C180-6C52-BC6D-965B02943347}"/>
                </a:ext>
              </a:extLst>
            </p:cNvPr>
            <p:cNvSpPr txBox="1"/>
            <p:nvPr/>
          </p:nvSpPr>
          <p:spPr>
            <a:xfrm>
              <a:off x="188631" y="2391166"/>
              <a:ext cx="1371957" cy="274391"/>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noAutofit/>
            </a:bodyPr>
            <a:lstStyle>
              <a:lvl1pPr>
                <a:lnSpc>
                  <a:spcPct val="120000"/>
                </a:lnSpc>
                <a:defRPr u="sng">
                  <a:solidFill>
                    <a:schemeClr val="accent1">
                      <a:lumOff val="-10000"/>
                    </a:schemeClr>
                  </a:solidFill>
                  <a:latin typeface="Sora-SIA SemiBold"/>
                  <a:ea typeface="Sora-SIA SemiBold"/>
                  <a:cs typeface="Sora-SIA SemiBold"/>
                  <a:sym typeface="Sora-SIA SemiBold"/>
                </a:defRPr>
              </a:lvl1pPr>
            </a:lstStyle>
            <a:p>
              <a:pPr>
                <a:defRPr/>
              </a:pPr>
              <a:r>
                <a:rPr lang="en-US" sz="800" b="1" dirty="0">
                  <a:solidFill>
                    <a:schemeClr val="tx1"/>
                  </a:solidFill>
                  <a:latin typeface="Sora-SIA"/>
                  <a:ea typeface="+mn-ea"/>
                  <a:cs typeface="+mn-cs"/>
                  <a:hlinkClick r:id="rId4">
                    <a:extLst>
                      <a:ext uri="{A12FA001-AC4F-418D-AE19-62706E023703}">
                        <ahyp:hlinkClr xmlns:ahyp="http://schemas.microsoft.com/office/drawing/2018/hyperlinkcolor" val="tx"/>
                      </a:ext>
                    </a:extLst>
                  </a:hlinkClick>
                </a:rPr>
                <a:t>View PPT slides</a:t>
              </a:r>
              <a:endParaRPr lang="en-US" sz="800" b="1" dirty="0">
                <a:solidFill>
                  <a:schemeClr val="tx1"/>
                </a:solidFill>
                <a:latin typeface="Sora-SIA"/>
                <a:ea typeface="+mn-ea"/>
                <a:cs typeface="+mn-cs"/>
              </a:endParaRPr>
            </a:p>
          </p:txBody>
        </p:sp>
      </p:grpSp>
      <p:grpSp>
        <p:nvGrpSpPr>
          <p:cNvPr id="39" name="Group">
            <a:extLst>
              <a:ext uri="{FF2B5EF4-FFF2-40B4-BE49-F238E27FC236}">
                <a16:creationId xmlns:a16="http://schemas.microsoft.com/office/drawing/2014/main" id="{B083A246-EB45-9F15-25D5-46CC432C3FFB}"/>
              </a:ext>
            </a:extLst>
          </p:cNvPr>
          <p:cNvGrpSpPr/>
          <p:nvPr/>
        </p:nvGrpSpPr>
        <p:grpSpPr>
          <a:xfrm>
            <a:off x="10075303" y="411594"/>
            <a:ext cx="1709822" cy="1870647"/>
            <a:chOff x="0" y="0"/>
            <a:chExt cx="2565400" cy="2806700"/>
          </a:xfrm>
        </p:grpSpPr>
        <p:sp>
          <p:nvSpPr>
            <p:cNvPr id="40" name="Rounded Rectangle">
              <a:extLst>
                <a:ext uri="{FF2B5EF4-FFF2-40B4-BE49-F238E27FC236}">
                  <a16:creationId xmlns:a16="http://schemas.microsoft.com/office/drawing/2014/main" id="{5E6E3D60-61FE-C777-BE21-0DC895B6EC9B}"/>
                </a:ext>
              </a:extLst>
            </p:cNvPr>
            <p:cNvSpPr/>
            <p:nvPr/>
          </p:nvSpPr>
          <p:spPr>
            <a:xfrm>
              <a:off x="0" y="0"/>
              <a:ext cx="2565400" cy="2806700"/>
            </a:xfrm>
            <a:prstGeom prst="roundRect">
              <a:avLst>
                <a:gd name="adj" fmla="val 7874"/>
              </a:avLst>
            </a:prstGeom>
            <a:gradFill>
              <a:gsLst>
                <a:gs pos="0">
                  <a:schemeClr val="accent6">
                    <a:hueOff val="707142"/>
                    <a:satOff val="-42857"/>
                    <a:lumOff val="53333"/>
                  </a:schemeClr>
                </a:gs>
                <a:gs pos="100000">
                  <a:schemeClr val="accent6">
                    <a:hueOff val="-1992857"/>
                    <a:satOff val="-1470"/>
                    <a:lumOff val="56078"/>
                    <a:alpha val="80000"/>
                  </a:schemeClr>
                </a:gs>
              </a:gsLst>
              <a:lin ang="16200000" scaled="0"/>
            </a:gradFill>
            <a:ln w="12700" cap="flat">
              <a:solidFill>
                <a:schemeClr val="accent6">
                  <a:hueOff val="-1992857"/>
                  <a:satOff val="-1470"/>
                  <a:lumOff val="56078"/>
                </a:schemeClr>
              </a:solidFill>
              <a:prstDash val="solid"/>
              <a:miter lim="400000"/>
            </a:ln>
            <a:effectLst/>
          </p:spPr>
          <p:txBody>
            <a:bodyPr wrap="square" lIns="0" tIns="0" rIns="0" bIns="0" numCol="1" anchor="t">
              <a:noAutofit/>
            </a:bodyPr>
            <a:lstStyle/>
            <a:p>
              <a:pPr>
                <a:defRPr sz="1400">
                  <a:solidFill>
                    <a:schemeClr val="accent6">
                      <a:hueOff val="707142"/>
                      <a:satOff val="-42857"/>
                      <a:lumOff val="53333"/>
                    </a:schemeClr>
                  </a:solidFill>
                </a:defRPr>
              </a:pPr>
              <a:endParaRPr sz="933"/>
            </a:p>
          </p:txBody>
        </p:sp>
        <p:sp>
          <p:nvSpPr>
            <p:cNvPr id="41" name="Sia intro slides…">
              <a:extLst>
                <a:ext uri="{FF2B5EF4-FFF2-40B4-BE49-F238E27FC236}">
                  <a16:creationId xmlns:a16="http://schemas.microsoft.com/office/drawing/2014/main" id="{0DD14867-090B-D13A-61EC-DE164491395D}"/>
                </a:ext>
              </a:extLst>
            </p:cNvPr>
            <p:cNvSpPr txBox="1"/>
            <p:nvPr/>
          </p:nvSpPr>
          <p:spPr>
            <a:xfrm>
              <a:off x="190500" y="282637"/>
              <a:ext cx="2209800" cy="8385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800">
                  <a:solidFill>
                    <a:schemeClr val="accent1">
                      <a:lumOff val="-10000"/>
                    </a:schemeClr>
                  </a:solidFill>
                </a:defRPr>
              </a:pPr>
              <a:r>
                <a:rPr sz="1200" dirty="0">
                  <a:solidFill>
                    <a:srgbClr val="0A151E"/>
                  </a:solidFill>
                </a:rPr>
                <a:t>Sia intro slides</a:t>
              </a:r>
            </a:p>
            <a:p>
              <a:pPr>
                <a:lnSpc>
                  <a:spcPct val="120000"/>
                </a:lnSpc>
                <a:defRPr sz="1000">
                  <a:solidFill>
                    <a:schemeClr val="accent1">
                      <a:lumOff val="-10000"/>
                    </a:schemeClr>
                  </a:solidFill>
                </a:defRPr>
              </a:pPr>
              <a:endParaRPr sz="667" dirty="0">
                <a:solidFill>
                  <a:srgbClr val="0A151E"/>
                </a:solidFill>
              </a:endParaRPr>
            </a:p>
            <a:p>
              <a:pPr>
                <a:lnSpc>
                  <a:spcPct val="120000"/>
                </a:lnSpc>
                <a:defRPr sz="1000">
                  <a:solidFill>
                    <a:schemeClr val="accent1">
                      <a:lumOff val="-10000"/>
                    </a:schemeClr>
                  </a:solidFill>
                </a:defRPr>
              </a:pPr>
              <a:r>
                <a:rPr sz="700" dirty="0">
                  <a:solidFill>
                    <a:srgbClr val="0A151E"/>
                  </a:solidFill>
                </a:rPr>
                <a:t>Intro slides for Sia, Sia AI, and </a:t>
              </a:r>
              <a:br>
                <a:rPr sz="700" dirty="0">
                  <a:solidFill>
                    <a:srgbClr val="0A151E"/>
                  </a:solidFill>
                </a:rPr>
              </a:br>
              <a:r>
                <a:rPr sz="700" dirty="0">
                  <a:solidFill>
                    <a:srgbClr val="0A151E"/>
                  </a:solidFill>
                </a:rPr>
                <a:t>Sia Experience</a:t>
              </a:r>
            </a:p>
          </p:txBody>
        </p:sp>
        <p:sp>
          <p:nvSpPr>
            <p:cNvPr id="42" name="View PPT slides">
              <a:extLst>
                <a:ext uri="{FF2B5EF4-FFF2-40B4-BE49-F238E27FC236}">
                  <a16:creationId xmlns:a16="http://schemas.microsoft.com/office/drawing/2014/main" id="{CD756902-6960-42BE-D6DE-F14C72D13F94}"/>
                </a:ext>
              </a:extLst>
            </p:cNvPr>
            <p:cNvSpPr txBox="1"/>
            <p:nvPr/>
          </p:nvSpPr>
          <p:spPr>
            <a:xfrm rot="21540000">
              <a:off x="254769" y="2456395"/>
              <a:ext cx="1243453" cy="2087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t">
              <a:spAutoFit/>
            </a:bodyPr>
            <a:lstStyle>
              <a:lvl1pPr>
                <a:lnSpc>
                  <a:spcPct val="120000"/>
                </a:lnSpc>
                <a:defRPr u="sng">
                  <a:solidFill>
                    <a:schemeClr val="accent1">
                      <a:lumOff val="-10000"/>
                    </a:schemeClr>
                  </a:solidFill>
                  <a:latin typeface="Sora-SIA SemiBold"/>
                  <a:ea typeface="Sora-SIA SemiBold"/>
                  <a:cs typeface="Sora-SIA SemiBold"/>
                  <a:sym typeface="Sora-SIA SemiBold"/>
                </a:defRPr>
              </a:lvl1pPr>
            </a:lstStyle>
            <a:p>
              <a:pPr>
                <a:defRPr/>
              </a:pPr>
              <a:r>
                <a:rPr lang="en-US" sz="800" b="1" dirty="0">
                  <a:solidFill>
                    <a:schemeClr val="tx1"/>
                  </a:solidFill>
                  <a:latin typeface="Sora-SIA"/>
                  <a:ea typeface="+mn-ea"/>
                  <a:cs typeface="+mn-cs"/>
                  <a:hlinkClick r:id="rId5">
                    <a:extLst>
                      <a:ext uri="{A12FA001-AC4F-418D-AE19-62706E023703}">
                        <ahyp:hlinkClr xmlns:ahyp="http://schemas.microsoft.com/office/drawing/2018/hyperlinkcolor" val="tx"/>
                      </a:ext>
                    </a:extLst>
                  </a:hlinkClick>
                </a:rPr>
                <a:t>View PPT slides</a:t>
              </a:r>
              <a:endParaRPr lang="en-US" sz="800" b="1" dirty="0">
                <a:solidFill>
                  <a:schemeClr val="tx1"/>
                </a:solidFill>
                <a:latin typeface="Sora-SIA"/>
                <a:ea typeface="+mn-ea"/>
                <a:cs typeface="+mn-cs"/>
              </a:endParaRPr>
            </a:p>
          </p:txBody>
        </p:sp>
      </p:grpSp>
      <p:grpSp>
        <p:nvGrpSpPr>
          <p:cNvPr id="43" name="Group 42">
            <a:extLst>
              <a:ext uri="{FF2B5EF4-FFF2-40B4-BE49-F238E27FC236}">
                <a16:creationId xmlns:a16="http://schemas.microsoft.com/office/drawing/2014/main" id="{F4306855-C94B-72D9-11AA-C33E8F3AC6BC}"/>
              </a:ext>
            </a:extLst>
          </p:cNvPr>
          <p:cNvGrpSpPr/>
          <p:nvPr/>
        </p:nvGrpSpPr>
        <p:grpSpPr>
          <a:xfrm>
            <a:off x="8135953" y="2498656"/>
            <a:ext cx="1709822" cy="1860689"/>
            <a:chOff x="8135953" y="2498656"/>
            <a:chExt cx="1709822" cy="1860689"/>
          </a:xfrm>
        </p:grpSpPr>
        <p:sp>
          <p:nvSpPr>
            <p:cNvPr id="44" name="Rounded Rectangle">
              <a:extLst>
                <a:ext uri="{FF2B5EF4-FFF2-40B4-BE49-F238E27FC236}">
                  <a16:creationId xmlns:a16="http://schemas.microsoft.com/office/drawing/2014/main" id="{B30FC824-3C61-FC92-69AF-5C18B07141E0}"/>
                </a:ext>
              </a:extLst>
            </p:cNvPr>
            <p:cNvSpPr/>
            <p:nvPr/>
          </p:nvSpPr>
          <p:spPr>
            <a:xfrm>
              <a:off x="8135953" y="2498656"/>
              <a:ext cx="1709822" cy="1860689"/>
            </a:xfrm>
            <a:prstGeom prst="roundRect">
              <a:avLst>
                <a:gd name="adj" fmla="val 7797"/>
              </a:avLst>
            </a:prstGeom>
            <a:gradFill>
              <a:gsLst>
                <a:gs pos="0">
                  <a:schemeClr val="accent6">
                    <a:hueOff val="707142"/>
                    <a:satOff val="-42857"/>
                    <a:lumOff val="53333"/>
                  </a:schemeClr>
                </a:gs>
                <a:gs pos="100000">
                  <a:schemeClr val="accent6">
                    <a:hueOff val="-1992857"/>
                    <a:satOff val="-1470"/>
                    <a:lumOff val="56078"/>
                    <a:alpha val="80000"/>
                  </a:schemeClr>
                </a:gs>
              </a:gsLst>
              <a:lin ang="16200000" scaled="0"/>
            </a:gradFill>
            <a:ln w="12700">
              <a:solidFill>
                <a:schemeClr val="accent6">
                  <a:hueOff val="-1992857"/>
                  <a:satOff val="-1470"/>
                  <a:lumOff val="56078"/>
                </a:schemeClr>
              </a:solidFill>
              <a:miter lim="400000"/>
            </a:ln>
          </p:spPr>
          <p:txBody>
            <a:bodyPr lIns="0" tIns="0" rIns="0" bIns="0"/>
            <a:lstStyle/>
            <a:p>
              <a:pPr>
                <a:defRPr sz="1400">
                  <a:solidFill>
                    <a:schemeClr val="accent6">
                      <a:hueOff val="707142"/>
                      <a:satOff val="-42857"/>
                      <a:lumOff val="53333"/>
                    </a:schemeClr>
                  </a:solidFill>
                </a:defRPr>
              </a:pPr>
              <a:endParaRPr sz="933" dirty="0"/>
            </a:p>
          </p:txBody>
        </p:sp>
        <p:sp>
          <p:nvSpPr>
            <p:cNvPr id="45" name="Icon library…">
              <a:extLst>
                <a:ext uri="{FF2B5EF4-FFF2-40B4-BE49-F238E27FC236}">
                  <a16:creationId xmlns:a16="http://schemas.microsoft.com/office/drawing/2014/main" id="{820D3C40-886F-0508-A284-ADE32BFADFB4}"/>
                </a:ext>
              </a:extLst>
            </p:cNvPr>
            <p:cNvSpPr txBox="1"/>
            <p:nvPr/>
          </p:nvSpPr>
          <p:spPr>
            <a:xfrm>
              <a:off x="8261675" y="2689377"/>
              <a:ext cx="1458378" cy="739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a:defRPr sz="1800">
                  <a:solidFill>
                    <a:schemeClr val="accent1">
                      <a:lumOff val="-10000"/>
                    </a:schemeClr>
                  </a:solidFill>
                </a:defRPr>
              </a:pPr>
              <a:r>
                <a:rPr sz="1200" dirty="0">
                  <a:solidFill>
                    <a:srgbClr val="0A151E"/>
                  </a:solidFill>
                </a:rPr>
                <a:t>Icon library</a:t>
              </a:r>
            </a:p>
            <a:p>
              <a:pPr>
                <a:lnSpc>
                  <a:spcPct val="120000"/>
                </a:lnSpc>
                <a:defRPr sz="1000">
                  <a:solidFill>
                    <a:schemeClr val="accent1">
                      <a:lumOff val="-10000"/>
                    </a:schemeClr>
                  </a:solidFill>
                </a:defRPr>
              </a:pPr>
              <a:endParaRPr sz="667" dirty="0">
                <a:solidFill>
                  <a:srgbClr val="0A151E"/>
                </a:solidFill>
              </a:endParaRPr>
            </a:p>
            <a:p>
              <a:pPr>
                <a:lnSpc>
                  <a:spcPct val="120000"/>
                </a:lnSpc>
                <a:defRPr sz="1000">
                  <a:solidFill>
                    <a:schemeClr val="accent1">
                      <a:lumOff val="-10000"/>
                    </a:schemeClr>
                  </a:solidFill>
                </a:defRPr>
              </a:pPr>
              <a:r>
                <a:rPr sz="700" dirty="0">
                  <a:solidFill>
                    <a:srgbClr val="0A151E"/>
                  </a:solidFill>
                </a:rPr>
                <a:t>An archive of approved icons</a:t>
              </a:r>
            </a:p>
          </p:txBody>
        </p:sp>
        <p:sp>
          <p:nvSpPr>
            <p:cNvPr id="46" name="View PPT slides">
              <a:extLst>
                <a:ext uri="{FF2B5EF4-FFF2-40B4-BE49-F238E27FC236}">
                  <a16:creationId xmlns:a16="http://schemas.microsoft.com/office/drawing/2014/main" id="{FEBE5F1B-F4AE-167A-8F95-44BF4B527B7A}"/>
                </a:ext>
              </a:extLst>
            </p:cNvPr>
            <p:cNvSpPr txBox="1"/>
            <p:nvPr/>
          </p:nvSpPr>
          <p:spPr>
            <a:xfrm>
              <a:off x="8261674" y="4092350"/>
              <a:ext cx="91440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nSpc>
                  <a:spcPct val="120000"/>
                </a:lnSpc>
                <a:defRPr u="sng">
                  <a:solidFill>
                    <a:schemeClr val="accent1">
                      <a:lumOff val="-10000"/>
                    </a:schemeClr>
                  </a:solidFill>
                  <a:latin typeface="Sora-SIA SemiBold"/>
                  <a:ea typeface="Sora-SIA SemiBold"/>
                  <a:cs typeface="Sora-SIA SemiBold"/>
                  <a:sym typeface="Sora-SIA SemiBold"/>
                </a:defRPr>
              </a:lvl1pPr>
            </a:lstStyle>
            <a:p>
              <a:pPr>
                <a:defRPr/>
              </a:pPr>
              <a:r>
                <a:rPr lang="en-US" sz="800" b="1" dirty="0">
                  <a:solidFill>
                    <a:schemeClr val="tx1"/>
                  </a:solidFill>
                  <a:latin typeface="Sora-SIA"/>
                  <a:ea typeface="+mn-ea"/>
                  <a:cs typeface="+mn-cs"/>
                  <a:hlinkClick r:id="rId6">
                    <a:extLst>
                      <a:ext uri="{A12FA001-AC4F-418D-AE19-62706E023703}">
                        <ahyp:hlinkClr xmlns:ahyp="http://schemas.microsoft.com/office/drawing/2018/hyperlinkcolor" val="tx"/>
                      </a:ext>
                    </a:extLst>
                  </a:hlinkClick>
                </a:rPr>
                <a:t>View PPT slides</a:t>
              </a:r>
              <a:endParaRPr lang="en-US" sz="800" b="1" dirty="0">
                <a:solidFill>
                  <a:schemeClr val="tx1"/>
                </a:solidFill>
                <a:latin typeface="Sora-SIA"/>
                <a:ea typeface="+mn-ea"/>
                <a:cs typeface="+mn-cs"/>
              </a:endParaRPr>
            </a:p>
          </p:txBody>
        </p:sp>
      </p:grpSp>
      <p:grpSp>
        <p:nvGrpSpPr>
          <p:cNvPr id="47" name="Group 46">
            <a:extLst>
              <a:ext uri="{FF2B5EF4-FFF2-40B4-BE49-F238E27FC236}">
                <a16:creationId xmlns:a16="http://schemas.microsoft.com/office/drawing/2014/main" id="{E46C86BF-D1FF-ADFA-D097-5E78D93B54B7}"/>
              </a:ext>
            </a:extLst>
          </p:cNvPr>
          <p:cNvGrpSpPr/>
          <p:nvPr/>
        </p:nvGrpSpPr>
        <p:grpSpPr>
          <a:xfrm>
            <a:off x="6201989" y="2502142"/>
            <a:ext cx="1718286" cy="1861476"/>
            <a:chOff x="6201989" y="2502142"/>
            <a:chExt cx="1718286" cy="1861476"/>
          </a:xfrm>
        </p:grpSpPr>
        <p:sp>
          <p:nvSpPr>
            <p:cNvPr id="48" name="Rounded Rectangle">
              <a:extLst>
                <a:ext uri="{FF2B5EF4-FFF2-40B4-BE49-F238E27FC236}">
                  <a16:creationId xmlns:a16="http://schemas.microsoft.com/office/drawing/2014/main" id="{BB70976B-466A-7ABE-2920-FFF12C37CFE2}"/>
                </a:ext>
              </a:extLst>
            </p:cNvPr>
            <p:cNvSpPr/>
            <p:nvPr/>
          </p:nvSpPr>
          <p:spPr>
            <a:xfrm>
              <a:off x="6201989" y="2502142"/>
              <a:ext cx="1718286" cy="1861476"/>
            </a:xfrm>
            <a:prstGeom prst="roundRect">
              <a:avLst>
                <a:gd name="adj" fmla="val 7797"/>
              </a:avLst>
            </a:prstGeom>
            <a:gradFill>
              <a:gsLst>
                <a:gs pos="0">
                  <a:schemeClr val="accent6">
                    <a:hueOff val="707142"/>
                    <a:satOff val="-42857"/>
                    <a:lumOff val="53333"/>
                  </a:schemeClr>
                </a:gs>
                <a:gs pos="100000">
                  <a:schemeClr val="accent6">
                    <a:hueOff val="-1992857"/>
                    <a:satOff val="-1470"/>
                    <a:lumOff val="56078"/>
                    <a:alpha val="80000"/>
                  </a:schemeClr>
                </a:gs>
              </a:gsLst>
              <a:lin ang="16200000" scaled="0"/>
            </a:gradFill>
            <a:ln w="12700">
              <a:solidFill>
                <a:schemeClr val="accent6">
                  <a:hueOff val="-1992857"/>
                  <a:satOff val="-1470"/>
                  <a:lumOff val="56078"/>
                </a:schemeClr>
              </a:solidFill>
              <a:miter lim="400000"/>
            </a:ln>
          </p:spPr>
          <p:txBody>
            <a:bodyPr lIns="0" tIns="0" rIns="0" bIns="0"/>
            <a:lstStyle/>
            <a:p>
              <a:pPr>
                <a:defRPr sz="1400">
                  <a:solidFill>
                    <a:schemeClr val="accent6">
                      <a:hueOff val="707142"/>
                      <a:satOff val="-42857"/>
                      <a:lumOff val="53333"/>
                    </a:schemeClr>
                  </a:solidFill>
                </a:defRPr>
              </a:pPr>
              <a:endParaRPr sz="933" dirty="0"/>
            </a:p>
          </p:txBody>
        </p:sp>
        <p:sp>
          <p:nvSpPr>
            <p:cNvPr id="49" name="Charts &amp; process slides…">
              <a:extLst>
                <a:ext uri="{FF2B5EF4-FFF2-40B4-BE49-F238E27FC236}">
                  <a16:creationId xmlns:a16="http://schemas.microsoft.com/office/drawing/2014/main" id="{0472E895-04ED-76AA-1404-BA0A7DD2DE59}"/>
                </a:ext>
              </a:extLst>
            </p:cNvPr>
            <p:cNvSpPr txBox="1"/>
            <p:nvPr/>
          </p:nvSpPr>
          <p:spPr>
            <a:xfrm>
              <a:off x="6323115" y="2689595"/>
              <a:ext cx="1465597" cy="11214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a:defRPr sz="1800">
                  <a:solidFill>
                    <a:schemeClr val="accent1">
                      <a:lumOff val="-10000"/>
                    </a:schemeClr>
                  </a:solidFill>
                </a:defRPr>
              </a:pPr>
              <a:r>
                <a:rPr sz="1200" dirty="0">
                  <a:solidFill>
                    <a:srgbClr val="0A151E"/>
                  </a:solidFill>
                </a:rPr>
                <a:t>Charts &amp; process slides</a:t>
              </a:r>
            </a:p>
            <a:p>
              <a:pPr>
                <a:lnSpc>
                  <a:spcPct val="120000"/>
                </a:lnSpc>
                <a:defRPr sz="1000">
                  <a:solidFill>
                    <a:schemeClr val="accent1">
                      <a:lumOff val="-10000"/>
                    </a:schemeClr>
                  </a:solidFill>
                </a:defRPr>
              </a:pPr>
              <a:endParaRPr sz="667" dirty="0">
                <a:solidFill>
                  <a:srgbClr val="0A151E"/>
                </a:solidFill>
              </a:endParaRPr>
            </a:p>
            <a:p>
              <a:pPr>
                <a:lnSpc>
                  <a:spcPct val="120000"/>
                </a:lnSpc>
                <a:defRPr sz="1000">
                  <a:solidFill>
                    <a:schemeClr val="accent1">
                      <a:lumOff val="-10000"/>
                    </a:schemeClr>
                  </a:solidFill>
                </a:defRPr>
              </a:pPr>
              <a:r>
                <a:rPr sz="700" dirty="0">
                  <a:solidFill>
                    <a:srgbClr val="0A151E"/>
                  </a:solidFill>
                </a:rPr>
                <a:t>A selection of data, charts, flowcharts and process slides</a:t>
              </a:r>
            </a:p>
          </p:txBody>
        </p:sp>
        <p:sp>
          <p:nvSpPr>
            <p:cNvPr id="50" name="View PPT slides">
              <a:extLst>
                <a:ext uri="{FF2B5EF4-FFF2-40B4-BE49-F238E27FC236}">
                  <a16:creationId xmlns:a16="http://schemas.microsoft.com/office/drawing/2014/main" id="{601E63D5-6A05-F393-ECC7-2927928D100A}"/>
                </a:ext>
              </a:extLst>
            </p:cNvPr>
            <p:cNvSpPr txBox="1"/>
            <p:nvPr/>
          </p:nvSpPr>
          <p:spPr>
            <a:xfrm>
              <a:off x="6323115" y="4099515"/>
              <a:ext cx="91440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nSpc>
                  <a:spcPct val="120000"/>
                </a:lnSpc>
                <a:defRPr u="sng">
                  <a:solidFill>
                    <a:schemeClr val="accent1">
                      <a:lumOff val="-10000"/>
                    </a:schemeClr>
                  </a:solidFill>
                  <a:latin typeface="Sora-SIA SemiBold"/>
                  <a:ea typeface="Sora-SIA SemiBold"/>
                  <a:cs typeface="Sora-SIA SemiBold"/>
                  <a:sym typeface="Sora-SIA SemiBold"/>
                </a:defRPr>
              </a:lvl1pPr>
            </a:lstStyle>
            <a:p>
              <a:pPr>
                <a:defRPr/>
              </a:pPr>
              <a:r>
                <a:rPr lang="en-US" sz="800" b="1" dirty="0">
                  <a:solidFill>
                    <a:schemeClr val="tx1"/>
                  </a:solidFill>
                  <a:latin typeface="Sora-SIA"/>
                  <a:ea typeface="+mn-ea"/>
                  <a:cs typeface="+mn-cs"/>
                  <a:hlinkClick r:id="rId7">
                    <a:extLst>
                      <a:ext uri="{A12FA001-AC4F-418D-AE19-62706E023703}">
                        <ahyp:hlinkClr xmlns:ahyp="http://schemas.microsoft.com/office/drawing/2018/hyperlinkcolor" val="tx"/>
                      </a:ext>
                    </a:extLst>
                  </a:hlinkClick>
                </a:rPr>
                <a:t>View PPT slides</a:t>
              </a:r>
              <a:endParaRPr lang="en-US" sz="800" b="1" dirty="0">
                <a:solidFill>
                  <a:schemeClr val="tx1"/>
                </a:solidFill>
                <a:latin typeface="Sora-SIA"/>
                <a:ea typeface="+mn-ea"/>
                <a:cs typeface="+mn-cs"/>
              </a:endParaRPr>
            </a:p>
          </p:txBody>
        </p:sp>
      </p:grpSp>
      <p:grpSp>
        <p:nvGrpSpPr>
          <p:cNvPr id="51" name="Group 50">
            <a:extLst>
              <a:ext uri="{FF2B5EF4-FFF2-40B4-BE49-F238E27FC236}">
                <a16:creationId xmlns:a16="http://schemas.microsoft.com/office/drawing/2014/main" id="{134040E2-75E4-9F50-2811-8EFDF1AA9558}"/>
              </a:ext>
            </a:extLst>
          </p:cNvPr>
          <p:cNvGrpSpPr/>
          <p:nvPr/>
        </p:nvGrpSpPr>
        <p:grpSpPr>
          <a:xfrm>
            <a:off x="10075303" y="2493677"/>
            <a:ext cx="1709822" cy="1870646"/>
            <a:chOff x="10075303" y="2493677"/>
            <a:chExt cx="1709822" cy="1870646"/>
          </a:xfrm>
        </p:grpSpPr>
        <p:sp>
          <p:nvSpPr>
            <p:cNvPr id="52" name="Rounded Rectangle">
              <a:extLst>
                <a:ext uri="{FF2B5EF4-FFF2-40B4-BE49-F238E27FC236}">
                  <a16:creationId xmlns:a16="http://schemas.microsoft.com/office/drawing/2014/main" id="{D5E0822B-4ADC-38A2-AFA3-10740607058E}"/>
                </a:ext>
              </a:extLst>
            </p:cNvPr>
            <p:cNvSpPr/>
            <p:nvPr/>
          </p:nvSpPr>
          <p:spPr>
            <a:xfrm>
              <a:off x="10075303" y="2493677"/>
              <a:ext cx="1709822" cy="1870646"/>
            </a:xfrm>
            <a:prstGeom prst="roundRect">
              <a:avLst>
                <a:gd name="adj" fmla="val 7874"/>
              </a:avLst>
            </a:prstGeom>
            <a:gradFill>
              <a:gsLst>
                <a:gs pos="0">
                  <a:schemeClr val="accent6">
                    <a:hueOff val="707142"/>
                    <a:satOff val="-42857"/>
                    <a:lumOff val="53333"/>
                  </a:schemeClr>
                </a:gs>
                <a:gs pos="100000">
                  <a:schemeClr val="accent6">
                    <a:hueOff val="-1992857"/>
                    <a:satOff val="-1470"/>
                    <a:lumOff val="56078"/>
                    <a:alpha val="80000"/>
                  </a:schemeClr>
                </a:gs>
              </a:gsLst>
              <a:lin ang="16200000" scaled="0"/>
            </a:gradFill>
            <a:ln w="12700">
              <a:solidFill>
                <a:schemeClr val="accent6">
                  <a:hueOff val="-1992857"/>
                  <a:satOff val="-1470"/>
                  <a:lumOff val="56078"/>
                </a:schemeClr>
              </a:solidFill>
              <a:miter lim="400000"/>
            </a:ln>
          </p:spPr>
          <p:txBody>
            <a:bodyPr lIns="0" tIns="0" rIns="0" bIns="0"/>
            <a:lstStyle/>
            <a:p>
              <a:pPr>
                <a:defRPr sz="1400">
                  <a:solidFill>
                    <a:schemeClr val="accent6">
                      <a:hueOff val="707142"/>
                      <a:satOff val="-42857"/>
                      <a:lumOff val="53333"/>
                    </a:schemeClr>
                  </a:solidFill>
                </a:defRPr>
              </a:pPr>
              <a:endParaRPr sz="933"/>
            </a:p>
          </p:txBody>
        </p:sp>
        <p:sp>
          <p:nvSpPr>
            <p:cNvPr id="53" name="Image library…">
              <a:extLst>
                <a:ext uri="{FF2B5EF4-FFF2-40B4-BE49-F238E27FC236}">
                  <a16:creationId xmlns:a16="http://schemas.microsoft.com/office/drawing/2014/main" id="{59384D97-B7C2-9B3D-2B06-298F1617F4A3}"/>
                </a:ext>
              </a:extLst>
            </p:cNvPr>
            <p:cNvSpPr txBox="1"/>
            <p:nvPr/>
          </p:nvSpPr>
          <p:spPr>
            <a:xfrm>
              <a:off x="10202270" y="2682054"/>
              <a:ext cx="1472817" cy="5588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800">
                  <a:solidFill>
                    <a:schemeClr val="accent1">
                      <a:lumOff val="-10000"/>
                    </a:schemeClr>
                  </a:solidFill>
                </a:defRPr>
              </a:pPr>
              <a:r>
                <a:rPr sz="1200" dirty="0">
                  <a:solidFill>
                    <a:srgbClr val="0A151E"/>
                  </a:solidFill>
                </a:rPr>
                <a:t>Image library</a:t>
              </a:r>
            </a:p>
            <a:p>
              <a:pPr>
                <a:lnSpc>
                  <a:spcPct val="120000"/>
                </a:lnSpc>
                <a:defRPr sz="1000">
                  <a:solidFill>
                    <a:schemeClr val="accent1">
                      <a:lumOff val="-10000"/>
                    </a:schemeClr>
                  </a:solidFill>
                </a:defRPr>
              </a:pPr>
              <a:endParaRPr sz="667" dirty="0">
                <a:solidFill>
                  <a:srgbClr val="0A151E"/>
                </a:solidFill>
              </a:endParaRPr>
            </a:p>
            <a:p>
              <a:pPr>
                <a:lnSpc>
                  <a:spcPct val="120000"/>
                </a:lnSpc>
                <a:defRPr sz="1000">
                  <a:solidFill>
                    <a:schemeClr val="accent1">
                      <a:lumOff val="-10000"/>
                    </a:schemeClr>
                  </a:solidFill>
                </a:defRPr>
              </a:pPr>
              <a:r>
                <a:rPr sz="700" dirty="0">
                  <a:solidFill>
                    <a:srgbClr val="0A151E"/>
                  </a:solidFill>
                </a:rPr>
                <a:t>An archive of gen AI and stock images for presentations</a:t>
              </a:r>
            </a:p>
          </p:txBody>
        </p:sp>
        <p:sp>
          <p:nvSpPr>
            <p:cNvPr id="54" name="View PPT slides">
              <a:extLst>
                <a:ext uri="{FF2B5EF4-FFF2-40B4-BE49-F238E27FC236}">
                  <a16:creationId xmlns:a16="http://schemas.microsoft.com/office/drawing/2014/main" id="{FFD580D2-47FA-BC38-7117-70DA122919B9}"/>
                </a:ext>
              </a:extLst>
            </p:cNvPr>
            <p:cNvSpPr txBox="1"/>
            <p:nvPr/>
          </p:nvSpPr>
          <p:spPr>
            <a:xfrm>
              <a:off x="10202268" y="4107382"/>
              <a:ext cx="828753" cy="139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ct val="120000"/>
                </a:lnSpc>
                <a:defRPr u="sng">
                  <a:solidFill>
                    <a:schemeClr val="accent1">
                      <a:lumOff val="-10000"/>
                    </a:schemeClr>
                  </a:solidFill>
                  <a:latin typeface="Sora-SIA SemiBold"/>
                  <a:ea typeface="Sora-SIA SemiBold"/>
                  <a:cs typeface="Sora-SIA SemiBold"/>
                  <a:sym typeface="Sora-SIA SemiBold"/>
                </a:defRPr>
              </a:lvl1pPr>
            </a:lstStyle>
            <a:p>
              <a:pPr>
                <a:defRPr/>
              </a:pPr>
              <a:r>
                <a:rPr lang="en-US" sz="800" b="1" dirty="0">
                  <a:solidFill>
                    <a:schemeClr val="tx1"/>
                  </a:solidFill>
                  <a:latin typeface="Sora-SIA"/>
                  <a:ea typeface="+mn-ea"/>
                  <a:cs typeface="+mn-cs"/>
                  <a:hlinkClick r:id="rId8">
                    <a:extLst>
                      <a:ext uri="{A12FA001-AC4F-418D-AE19-62706E023703}">
                        <ahyp:hlinkClr xmlns:ahyp="http://schemas.microsoft.com/office/drawing/2018/hyperlinkcolor" val="tx"/>
                      </a:ext>
                    </a:extLst>
                  </a:hlinkClick>
                </a:rPr>
                <a:t>View PPT slides</a:t>
              </a:r>
              <a:endParaRPr lang="en-US" sz="800" b="1" dirty="0">
                <a:solidFill>
                  <a:schemeClr val="tx1"/>
                </a:solidFill>
                <a:latin typeface="Sora-SIA"/>
                <a:ea typeface="+mn-ea"/>
                <a:cs typeface="+mn-cs"/>
              </a:endParaRPr>
            </a:p>
          </p:txBody>
        </p:sp>
      </p:grpSp>
      <p:grpSp>
        <p:nvGrpSpPr>
          <p:cNvPr id="55" name="Group 54">
            <a:extLst>
              <a:ext uri="{FF2B5EF4-FFF2-40B4-BE49-F238E27FC236}">
                <a16:creationId xmlns:a16="http://schemas.microsoft.com/office/drawing/2014/main" id="{8BA8C3A9-A541-F5E9-444E-F22ABD2E976B}"/>
              </a:ext>
            </a:extLst>
          </p:cNvPr>
          <p:cNvGrpSpPr/>
          <p:nvPr/>
        </p:nvGrpSpPr>
        <p:grpSpPr>
          <a:xfrm>
            <a:off x="8135953" y="4580739"/>
            <a:ext cx="1709822" cy="1860688"/>
            <a:chOff x="8135953" y="4580739"/>
            <a:chExt cx="1709822" cy="1860688"/>
          </a:xfrm>
        </p:grpSpPr>
        <p:sp>
          <p:nvSpPr>
            <p:cNvPr id="56" name="Rounded Rectangle">
              <a:extLst>
                <a:ext uri="{FF2B5EF4-FFF2-40B4-BE49-F238E27FC236}">
                  <a16:creationId xmlns:a16="http://schemas.microsoft.com/office/drawing/2014/main" id="{23E3ECAD-69F5-DBCD-BEC5-80A922668590}"/>
                </a:ext>
              </a:extLst>
            </p:cNvPr>
            <p:cNvSpPr/>
            <p:nvPr/>
          </p:nvSpPr>
          <p:spPr>
            <a:xfrm>
              <a:off x="8135953" y="4580739"/>
              <a:ext cx="1709822" cy="1860688"/>
            </a:xfrm>
            <a:prstGeom prst="roundRect">
              <a:avLst>
                <a:gd name="adj" fmla="val 7797"/>
              </a:avLst>
            </a:prstGeom>
            <a:gradFill>
              <a:gsLst>
                <a:gs pos="0">
                  <a:schemeClr val="accent6">
                    <a:hueOff val="707142"/>
                    <a:satOff val="-42857"/>
                    <a:lumOff val="53333"/>
                  </a:schemeClr>
                </a:gs>
                <a:gs pos="100000">
                  <a:schemeClr val="accent6">
                    <a:hueOff val="-1992857"/>
                    <a:satOff val="-1470"/>
                    <a:lumOff val="56078"/>
                    <a:alpha val="80000"/>
                  </a:schemeClr>
                </a:gs>
              </a:gsLst>
              <a:lin ang="16200000" scaled="0"/>
            </a:gradFill>
            <a:ln w="12700">
              <a:solidFill>
                <a:schemeClr val="accent6">
                  <a:hueOff val="-1992857"/>
                  <a:satOff val="-1470"/>
                  <a:lumOff val="56078"/>
                </a:schemeClr>
              </a:solidFill>
              <a:miter lim="400000"/>
            </a:ln>
          </p:spPr>
          <p:txBody>
            <a:bodyPr lIns="0" tIns="0" rIns="0" bIns="0"/>
            <a:lstStyle/>
            <a:p>
              <a:pPr>
                <a:defRPr sz="1400">
                  <a:solidFill>
                    <a:schemeClr val="accent6">
                      <a:hueOff val="707142"/>
                      <a:satOff val="-42857"/>
                      <a:lumOff val="53333"/>
                    </a:schemeClr>
                  </a:solidFill>
                </a:defRPr>
              </a:pPr>
              <a:endParaRPr sz="933" dirty="0"/>
            </a:p>
          </p:txBody>
        </p:sp>
        <p:sp>
          <p:nvSpPr>
            <p:cNvPr id="57" name="Maps…">
              <a:extLst>
                <a:ext uri="{FF2B5EF4-FFF2-40B4-BE49-F238E27FC236}">
                  <a16:creationId xmlns:a16="http://schemas.microsoft.com/office/drawing/2014/main" id="{709A4E8C-28D0-F9DA-83E7-C3E822CADA8F}"/>
                </a:ext>
              </a:extLst>
            </p:cNvPr>
            <p:cNvSpPr txBox="1"/>
            <p:nvPr/>
          </p:nvSpPr>
          <p:spPr>
            <a:xfrm>
              <a:off x="8261675" y="4771459"/>
              <a:ext cx="1458378" cy="739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a:defRPr sz="1800">
                  <a:solidFill>
                    <a:schemeClr val="accent1">
                      <a:lumOff val="-10000"/>
                    </a:schemeClr>
                  </a:solidFill>
                </a:defRPr>
              </a:pPr>
              <a:r>
                <a:rPr sz="1200" dirty="0">
                  <a:solidFill>
                    <a:srgbClr val="0A151E"/>
                  </a:solidFill>
                </a:rPr>
                <a:t>Maps</a:t>
              </a:r>
            </a:p>
            <a:p>
              <a:pPr>
                <a:lnSpc>
                  <a:spcPct val="120000"/>
                </a:lnSpc>
                <a:defRPr sz="1000">
                  <a:solidFill>
                    <a:schemeClr val="accent1">
                      <a:lumOff val="-10000"/>
                    </a:schemeClr>
                  </a:solidFill>
                </a:defRPr>
              </a:pPr>
              <a:endParaRPr sz="667" dirty="0">
                <a:solidFill>
                  <a:srgbClr val="0A151E"/>
                </a:solidFill>
              </a:endParaRPr>
            </a:p>
            <a:p>
              <a:pPr>
                <a:lnSpc>
                  <a:spcPct val="120000"/>
                </a:lnSpc>
                <a:defRPr sz="1000">
                  <a:solidFill>
                    <a:schemeClr val="accent1">
                      <a:lumOff val="-10000"/>
                    </a:schemeClr>
                  </a:solidFill>
                </a:defRPr>
              </a:pPr>
              <a:r>
                <a:rPr sz="700" dirty="0">
                  <a:solidFill>
                    <a:srgbClr val="0A151E"/>
                  </a:solidFill>
                </a:rPr>
                <a:t>A selection of maps</a:t>
              </a:r>
            </a:p>
          </p:txBody>
        </p:sp>
        <p:sp>
          <p:nvSpPr>
            <p:cNvPr id="58" name="View PPT slides">
              <a:extLst>
                <a:ext uri="{FF2B5EF4-FFF2-40B4-BE49-F238E27FC236}">
                  <a16:creationId xmlns:a16="http://schemas.microsoft.com/office/drawing/2014/main" id="{4E662128-F6FD-9DC5-9667-A615095B8185}"/>
                </a:ext>
              </a:extLst>
            </p:cNvPr>
            <p:cNvSpPr txBox="1"/>
            <p:nvPr/>
          </p:nvSpPr>
          <p:spPr>
            <a:xfrm>
              <a:off x="8261674" y="6174433"/>
              <a:ext cx="91440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nSpc>
                  <a:spcPct val="120000"/>
                </a:lnSpc>
                <a:defRPr u="sng">
                  <a:solidFill>
                    <a:schemeClr val="accent1">
                      <a:lumOff val="-10000"/>
                    </a:schemeClr>
                  </a:solidFill>
                  <a:latin typeface="Sora-SIA SemiBold"/>
                  <a:ea typeface="Sora-SIA SemiBold"/>
                  <a:cs typeface="Sora-SIA SemiBold"/>
                  <a:sym typeface="Sora-SIA SemiBold"/>
                </a:defRPr>
              </a:lvl1pPr>
            </a:lstStyle>
            <a:p>
              <a:pPr>
                <a:defRPr/>
              </a:pPr>
              <a:r>
                <a:rPr lang="en-US" sz="800" b="1" dirty="0">
                  <a:solidFill>
                    <a:schemeClr val="tx1"/>
                  </a:solidFill>
                  <a:latin typeface="Sora-SIA"/>
                  <a:ea typeface="+mn-ea"/>
                  <a:cs typeface="+mn-cs"/>
                  <a:hlinkClick r:id="rId9">
                    <a:extLst>
                      <a:ext uri="{A12FA001-AC4F-418D-AE19-62706E023703}">
                        <ahyp:hlinkClr xmlns:ahyp="http://schemas.microsoft.com/office/drawing/2018/hyperlinkcolor" val="tx"/>
                      </a:ext>
                    </a:extLst>
                  </a:hlinkClick>
                </a:rPr>
                <a:t>View PPT slides</a:t>
              </a:r>
              <a:endParaRPr lang="en-US" sz="800" b="1" dirty="0">
                <a:solidFill>
                  <a:schemeClr val="tx1"/>
                </a:solidFill>
                <a:latin typeface="Sora-SIA"/>
                <a:ea typeface="+mn-ea"/>
                <a:cs typeface="+mn-cs"/>
              </a:endParaRPr>
            </a:p>
          </p:txBody>
        </p:sp>
      </p:grpSp>
      <p:grpSp>
        <p:nvGrpSpPr>
          <p:cNvPr id="59" name="Group 58">
            <a:extLst>
              <a:ext uri="{FF2B5EF4-FFF2-40B4-BE49-F238E27FC236}">
                <a16:creationId xmlns:a16="http://schemas.microsoft.com/office/drawing/2014/main" id="{4B0BDE28-2F40-2769-F44F-73151BAFF924}"/>
              </a:ext>
            </a:extLst>
          </p:cNvPr>
          <p:cNvGrpSpPr/>
          <p:nvPr/>
        </p:nvGrpSpPr>
        <p:grpSpPr>
          <a:xfrm>
            <a:off x="6201989" y="4584224"/>
            <a:ext cx="1718286" cy="1861476"/>
            <a:chOff x="6201989" y="4584224"/>
            <a:chExt cx="1718286" cy="1861476"/>
          </a:xfrm>
        </p:grpSpPr>
        <p:sp>
          <p:nvSpPr>
            <p:cNvPr id="60" name="Rounded Rectangle">
              <a:extLst>
                <a:ext uri="{FF2B5EF4-FFF2-40B4-BE49-F238E27FC236}">
                  <a16:creationId xmlns:a16="http://schemas.microsoft.com/office/drawing/2014/main" id="{C88977C9-0113-4044-B2C5-AC5A58E305AB}"/>
                </a:ext>
              </a:extLst>
            </p:cNvPr>
            <p:cNvSpPr/>
            <p:nvPr/>
          </p:nvSpPr>
          <p:spPr>
            <a:xfrm>
              <a:off x="6201989" y="4584224"/>
              <a:ext cx="1718286" cy="1861476"/>
            </a:xfrm>
            <a:prstGeom prst="roundRect">
              <a:avLst>
                <a:gd name="adj" fmla="val 7797"/>
              </a:avLst>
            </a:prstGeom>
            <a:gradFill>
              <a:gsLst>
                <a:gs pos="0">
                  <a:schemeClr val="accent6">
                    <a:hueOff val="707142"/>
                    <a:satOff val="-42857"/>
                    <a:lumOff val="53333"/>
                  </a:schemeClr>
                </a:gs>
                <a:gs pos="100000">
                  <a:schemeClr val="accent6">
                    <a:hueOff val="-1992857"/>
                    <a:satOff val="-1470"/>
                    <a:lumOff val="56078"/>
                    <a:alpha val="80000"/>
                  </a:schemeClr>
                </a:gs>
              </a:gsLst>
              <a:lin ang="16200000" scaled="0"/>
            </a:gradFill>
            <a:ln w="12700">
              <a:solidFill>
                <a:schemeClr val="accent6">
                  <a:hueOff val="-1992857"/>
                  <a:satOff val="-1470"/>
                  <a:lumOff val="56078"/>
                </a:schemeClr>
              </a:solidFill>
              <a:miter lim="400000"/>
            </a:ln>
          </p:spPr>
          <p:txBody>
            <a:bodyPr lIns="0" tIns="0" rIns="0" bIns="0"/>
            <a:lstStyle/>
            <a:p>
              <a:pPr>
                <a:defRPr sz="1400">
                  <a:solidFill>
                    <a:schemeClr val="accent6">
                      <a:hueOff val="707142"/>
                      <a:satOff val="-42857"/>
                      <a:lumOff val="53333"/>
                    </a:schemeClr>
                  </a:solidFill>
                </a:defRPr>
              </a:pPr>
              <a:endParaRPr sz="933" dirty="0"/>
            </a:p>
          </p:txBody>
        </p:sp>
        <p:sp>
          <p:nvSpPr>
            <p:cNvPr id="61" name="Conference slides…">
              <a:extLst>
                <a:ext uri="{FF2B5EF4-FFF2-40B4-BE49-F238E27FC236}">
                  <a16:creationId xmlns:a16="http://schemas.microsoft.com/office/drawing/2014/main" id="{A9990A91-406C-4F45-5BB6-0EFC7BFD3A78}"/>
                </a:ext>
              </a:extLst>
            </p:cNvPr>
            <p:cNvSpPr txBox="1"/>
            <p:nvPr/>
          </p:nvSpPr>
          <p:spPr>
            <a:xfrm>
              <a:off x="6323115" y="4771677"/>
              <a:ext cx="1465597" cy="4262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a:defRPr sz="1800">
                  <a:solidFill>
                    <a:schemeClr val="accent1">
                      <a:lumOff val="-10000"/>
                    </a:schemeClr>
                  </a:solidFill>
                </a:defRPr>
              </a:pPr>
              <a:r>
                <a:rPr sz="1200" dirty="0">
                  <a:solidFill>
                    <a:srgbClr val="0A151E"/>
                  </a:solidFill>
                </a:rPr>
                <a:t>Conference slides</a:t>
              </a:r>
            </a:p>
            <a:p>
              <a:pPr>
                <a:lnSpc>
                  <a:spcPct val="120000"/>
                </a:lnSpc>
                <a:defRPr sz="1000">
                  <a:solidFill>
                    <a:schemeClr val="accent1">
                      <a:lumOff val="-10000"/>
                    </a:schemeClr>
                  </a:solidFill>
                </a:defRPr>
              </a:pPr>
              <a:endParaRPr sz="667" dirty="0">
                <a:solidFill>
                  <a:srgbClr val="0A151E"/>
                </a:solidFill>
              </a:endParaRPr>
            </a:p>
            <a:p>
              <a:pPr>
                <a:lnSpc>
                  <a:spcPct val="120000"/>
                </a:lnSpc>
                <a:defRPr sz="1000">
                  <a:solidFill>
                    <a:schemeClr val="accent1">
                      <a:lumOff val="-10000"/>
                    </a:schemeClr>
                  </a:solidFill>
                </a:defRPr>
              </a:pPr>
              <a:r>
                <a:rPr sz="700" dirty="0">
                  <a:solidFill>
                    <a:srgbClr val="0A151E"/>
                  </a:solidFill>
                </a:rPr>
                <a:t>Conference deck starter slides </a:t>
              </a:r>
            </a:p>
          </p:txBody>
        </p:sp>
        <p:sp>
          <p:nvSpPr>
            <p:cNvPr id="62" name="View PPT slides">
              <a:extLst>
                <a:ext uri="{FF2B5EF4-FFF2-40B4-BE49-F238E27FC236}">
                  <a16:creationId xmlns:a16="http://schemas.microsoft.com/office/drawing/2014/main" id="{F99C3C24-BD90-7FA0-FF80-488622E37D57}"/>
                </a:ext>
              </a:extLst>
            </p:cNvPr>
            <p:cNvSpPr txBox="1"/>
            <p:nvPr/>
          </p:nvSpPr>
          <p:spPr>
            <a:xfrm>
              <a:off x="6323115" y="6181597"/>
              <a:ext cx="91440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nSpc>
                  <a:spcPct val="120000"/>
                </a:lnSpc>
                <a:defRPr u="sng">
                  <a:solidFill>
                    <a:schemeClr val="accent1">
                      <a:lumOff val="-10000"/>
                    </a:schemeClr>
                  </a:solidFill>
                  <a:latin typeface="Sora-SIA SemiBold"/>
                  <a:ea typeface="Sora-SIA SemiBold"/>
                  <a:cs typeface="Sora-SIA SemiBold"/>
                  <a:sym typeface="Sora-SIA SemiBold"/>
                </a:defRPr>
              </a:lvl1pPr>
            </a:lstStyle>
            <a:p>
              <a:pPr>
                <a:defRPr/>
              </a:pPr>
              <a:r>
                <a:rPr lang="en-US" sz="800" b="1" dirty="0">
                  <a:solidFill>
                    <a:schemeClr val="tx1"/>
                  </a:solidFill>
                  <a:latin typeface="Sora-SIA"/>
                  <a:ea typeface="+mn-ea"/>
                  <a:cs typeface="+mn-cs"/>
                  <a:hlinkClick r:id="rId10">
                    <a:extLst>
                      <a:ext uri="{A12FA001-AC4F-418D-AE19-62706E023703}">
                        <ahyp:hlinkClr xmlns:ahyp="http://schemas.microsoft.com/office/drawing/2018/hyperlinkcolor" val="tx"/>
                      </a:ext>
                    </a:extLst>
                  </a:hlinkClick>
                </a:rPr>
                <a:t>View PPT slides</a:t>
              </a:r>
              <a:endParaRPr lang="en-US" sz="800" b="1" dirty="0">
                <a:solidFill>
                  <a:schemeClr val="tx1"/>
                </a:solidFill>
                <a:latin typeface="Sora-SIA"/>
                <a:ea typeface="+mn-ea"/>
                <a:cs typeface="+mn-cs"/>
              </a:endParaRPr>
            </a:p>
          </p:txBody>
        </p:sp>
      </p:grpSp>
      <p:grpSp>
        <p:nvGrpSpPr>
          <p:cNvPr id="63" name="Group 62">
            <a:extLst>
              <a:ext uri="{FF2B5EF4-FFF2-40B4-BE49-F238E27FC236}">
                <a16:creationId xmlns:a16="http://schemas.microsoft.com/office/drawing/2014/main" id="{3D8511E2-42D8-93F8-31AD-48131CA46F2F}"/>
              </a:ext>
            </a:extLst>
          </p:cNvPr>
          <p:cNvGrpSpPr/>
          <p:nvPr/>
        </p:nvGrpSpPr>
        <p:grpSpPr>
          <a:xfrm>
            <a:off x="10075303" y="4575759"/>
            <a:ext cx="1709822" cy="1870647"/>
            <a:chOff x="10075303" y="4575759"/>
            <a:chExt cx="1709822" cy="1870647"/>
          </a:xfrm>
        </p:grpSpPr>
        <p:sp>
          <p:nvSpPr>
            <p:cNvPr id="64" name="Rounded Rectangle">
              <a:extLst>
                <a:ext uri="{FF2B5EF4-FFF2-40B4-BE49-F238E27FC236}">
                  <a16:creationId xmlns:a16="http://schemas.microsoft.com/office/drawing/2014/main" id="{E5186675-CDF4-A060-1448-1ADE179E34D9}"/>
                </a:ext>
              </a:extLst>
            </p:cNvPr>
            <p:cNvSpPr/>
            <p:nvPr/>
          </p:nvSpPr>
          <p:spPr>
            <a:xfrm>
              <a:off x="10075303" y="4575759"/>
              <a:ext cx="1709822" cy="1870647"/>
            </a:xfrm>
            <a:prstGeom prst="roundRect">
              <a:avLst>
                <a:gd name="adj" fmla="val 7874"/>
              </a:avLst>
            </a:prstGeom>
            <a:gradFill>
              <a:gsLst>
                <a:gs pos="0">
                  <a:schemeClr val="accent6">
                    <a:hueOff val="707142"/>
                    <a:satOff val="-42857"/>
                    <a:lumOff val="53333"/>
                  </a:schemeClr>
                </a:gs>
                <a:gs pos="100000">
                  <a:schemeClr val="accent6">
                    <a:hueOff val="-1992857"/>
                    <a:satOff val="-1470"/>
                    <a:lumOff val="56078"/>
                    <a:alpha val="80000"/>
                  </a:schemeClr>
                </a:gs>
              </a:gsLst>
              <a:lin ang="16200000" scaled="0"/>
            </a:gradFill>
            <a:ln w="12700">
              <a:solidFill>
                <a:schemeClr val="accent6">
                  <a:hueOff val="-1992857"/>
                  <a:satOff val="-1470"/>
                  <a:lumOff val="56078"/>
                </a:schemeClr>
              </a:solidFill>
              <a:miter lim="400000"/>
            </a:ln>
          </p:spPr>
          <p:txBody>
            <a:bodyPr lIns="0" tIns="0" rIns="0" bIns="0"/>
            <a:lstStyle/>
            <a:p>
              <a:pPr>
                <a:defRPr sz="1400">
                  <a:solidFill>
                    <a:schemeClr val="accent6">
                      <a:hueOff val="707142"/>
                      <a:satOff val="-42857"/>
                      <a:lumOff val="53333"/>
                    </a:schemeClr>
                  </a:solidFill>
                </a:defRPr>
              </a:pPr>
              <a:endParaRPr sz="933"/>
            </a:p>
          </p:txBody>
        </p:sp>
        <p:sp>
          <p:nvSpPr>
            <p:cNvPr id="65" name="SiaX slides…">
              <a:extLst>
                <a:ext uri="{FF2B5EF4-FFF2-40B4-BE49-F238E27FC236}">
                  <a16:creationId xmlns:a16="http://schemas.microsoft.com/office/drawing/2014/main" id="{80663B6C-F90F-61A6-86B8-011270760184}"/>
                </a:ext>
              </a:extLst>
            </p:cNvPr>
            <p:cNvSpPr txBox="1"/>
            <p:nvPr/>
          </p:nvSpPr>
          <p:spPr>
            <a:xfrm>
              <a:off x="10202270" y="4764136"/>
              <a:ext cx="1472817" cy="688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800">
                  <a:solidFill>
                    <a:schemeClr val="accent1">
                      <a:lumOff val="-10000"/>
                    </a:schemeClr>
                  </a:solidFill>
                </a:defRPr>
              </a:pPr>
              <a:r>
                <a:rPr sz="1200" dirty="0" err="1">
                  <a:solidFill>
                    <a:srgbClr val="0A151E"/>
                  </a:solidFill>
                </a:rPr>
                <a:t>SiaX</a:t>
              </a:r>
              <a:r>
                <a:rPr sz="1200" dirty="0">
                  <a:solidFill>
                    <a:srgbClr val="0A151E"/>
                  </a:solidFill>
                </a:rPr>
                <a:t> slides</a:t>
              </a:r>
            </a:p>
            <a:p>
              <a:pPr>
                <a:lnSpc>
                  <a:spcPct val="120000"/>
                </a:lnSpc>
                <a:defRPr sz="1000">
                  <a:solidFill>
                    <a:schemeClr val="accent1">
                      <a:lumOff val="-10000"/>
                    </a:schemeClr>
                  </a:solidFill>
                </a:defRPr>
              </a:pPr>
              <a:endParaRPr sz="667" dirty="0">
                <a:solidFill>
                  <a:srgbClr val="0A151E"/>
                </a:solidFill>
              </a:endParaRPr>
            </a:p>
            <a:p>
              <a:pPr>
                <a:lnSpc>
                  <a:spcPct val="120000"/>
                </a:lnSpc>
                <a:defRPr sz="1000">
                  <a:solidFill>
                    <a:schemeClr val="accent1">
                      <a:lumOff val="-10000"/>
                    </a:schemeClr>
                  </a:solidFill>
                </a:defRPr>
              </a:pPr>
              <a:r>
                <a:rPr sz="700" dirty="0">
                  <a:solidFill>
                    <a:srgbClr val="0A151E"/>
                  </a:solidFill>
                </a:rPr>
                <a:t>Case study, brand strategy, and sales templates for design-forward presentations</a:t>
              </a:r>
            </a:p>
          </p:txBody>
        </p:sp>
        <p:sp>
          <p:nvSpPr>
            <p:cNvPr id="66" name="View PPT slides">
              <a:extLst>
                <a:ext uri="{FF2B5EF4-FFF2-40B4-BE49-F238E27FC236}">
                  <a16:creationId xmlns:a16="http://schemas.microsoft.com/office/drawing/2014/main" id="{10BBDC9C-0966-FFB8-E821-C0C817CF91DA}"/>
                </a:ext>
              </a:extLst>
            </p:cNvPr>
            <p:cNvSpPr txBox="1"/>
            <p:nvPr/>
          </p:nvSpPr>
          <p:spPr>
            <a:xfrm>
              <a:off x="10202268" y="6188609"/>
              <a:ext cx="914400" cy="1828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a:lnSpc>
                  <a:spcPct val="120000"/>
                </a:lnSpc>
                <a:defRPr u="sng">
                  <a:solidFill>
                    <a:schemeClr val="accent1">
                      <a:lumOff val="-10000"/>
                    </a:schemeClr>
                  </a:solidFill>
                  <a:latin typeface="Sora-SIA SemiBold"/>
                  <a:ea typeface="Sora-SIA SemiBold"/>
                  <a:cs typeface="Sora-SIA SemiBold"/>
                  <a:sym typeface="Sora-SIA SemiBold"/>
                </a:defRPr>
              </a:lvl1pPr>
            </a:lstStyle>
            <a:p>
              <a:pPr>
                <a:defRPr/>
              </a:pPr>
              <a:r>
                <a:rPr lang="en-US" sz="800" b="1" dirty="0">
                  <a:solidFill>
                    <a:schemeClr val="tx1"/>
                  </a:solidFill>
                  <a:latin typeface="Sora-SIA"/>
                  <a:ea typeface="+mn-ea"/>
                  <a:cs typeface="+mn-cs"/>
                  <a:hlinkClick r:id="rId11">
                    <a:extLst>
                      <a:ext uri="{A12FA001-AC4F-418D-AE19-62706E023703}">
                        <ahyp:hlinkClr xmlns:ahyp="http://schemas.microsoft.com/office/drawing/2018/hyperlinkcolor" val="tx"/>
                      </a:ext>
                    </a:extLst>
                  </a:hlinkClick>
                </a:rPr>
                <a:t>View PPT slides</a:t>
              </a:r>
              <a:endParaRPr lang="en-US" sz="800" b="1" dirty="0">
                <a:solidFill>
                  <a:schemeClr val="tx1"/>
                </a:solidFill>
                <a:latin typeface="Sora-SIA"/>
                <a:ea typeface="+mn-ea"/>
                <a:cs typeface="+mn-cs"/>
              </a:endParaRPr>
            </a:p>
          </p:txBody>
        </p:sp>
      </p:grpSp>
    </p:spTree>
    <p:extLst>
      <p:ext uri="{BB962C8B-B14F-4D97-AF65-F5344CB8AC3E}">
        <p14:creationId xmlns:p14="http://schemas.microsoft.com/office/powerpoint/2010/main" val="15905788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F5E81-E687-25FA-F47B-2843157372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1E8183-CF92-FE0A-6D42-38E3C2683AC9}"/>
              </a:ext>
            </a:extLst>
          </p:cNvPr>
          <p:cNvSpPr txBox="1">
            <a:spLocks/>
          </p:cNvSpPr>
          <p:nvPr/>
        </p:nvSpPr>
        <p:spPr>
          <a:xfrm>
            <a:off x="402921" y="1236806"/>
            <a:ext cx="9642475" cy="2372982"/>
          </a:xfrm>
          <a:prstGeom prst="rect">
            <a:avLst/>
          </a:prstGeom>
        </p:spPr>
        <p:txBody>
          <a:bodyPr lIns="0" tIns="0" rIns="0" bIns="0" anchor="t" anchorCtr="0"/>
          <a:lstStyle>
            <a:lvl1pPr algn="l" defTabSz="914446" rtl="0" eaLnBrk="1" latinLnBrk="0" hangingPunct="1">
              <a:lnSpc>
                <a:spcPct val="83000"/>
              </a:lnSpc>
              <a:spcBef>
                <a:spcPct val="0"/>
              </a:spcBef>
              <a:buNone/>
              <a:defRPr sz="6400" b="0" kern="1200" spc="-270" baseline="0">
                <a:solidFill>
                  <a:schemeClr val="bg1"/>
                </a:solidFill>
                <a:latin typeface="+mj-lt"/>
                <a:ea typeface="+mj-ea"/>
                <a:cs typeface="+mj-cs"/>
              </a:defRPr>
            </a:lvl1pPr>
          </a:lstStyle>
          <a:p>
            <a:r>
              <a:rPr lang="en-US" dirty="0">
                <a:solidFill>
                  <a:schemeClr val="tx1"/>
                </a:solidFill>
              </a:rPr>
              <a:t>Presentation title </a:t>
            </a:r>
            <a:br>
              <a:rPr lang="en-US" dirty="0">
                <a:solidFill>
                  <a:schemeClr val="tx1"/>
                </a:solidFill>
              </a:rPr>
            </a:br>
            <a:r>
              <a:rPr lang="en-US" dirty="0">
                <a:solidFill>
                  <a:schemeClr val="tx1"/>
                </a:solidFill>
              </a:rPr>
              <a:t>max 64 characters</a:t>
            </a:r>
            <a:br>
              <a:rPr lang="en-US" dirty="0">
                <a:solidFill>
                  <a:schemeClr val="tx1"/>
                </a:solidFill>
              </a:rPr>
            </a:br>
            <a:r>
              <a:rPr lang="en-US" dirty="0">
                <a:solidFill>
                  <a:schemeClr val="tx1"/>
                </a:solidFill>
              </a:rPr>
              <a:t>lorem ipsum dolor</a:t>
            </a:r>
          </a:p>
        </p:txBody>
      </p:sp>
      <p:sp>
        <p:nvSpPr>
          <p:cNvPr id="3" name="Subtitle 2">
            <a:extLst>
              <a:ext uri="{FF2B5EF4-FFF2-40B4-BE49-F238E27FC236}">
                <a16:creationId xmlns:a16="http://schemas.microsoft.com/office/drawing/2014/main" id="{4423DBA7-61CE-C59F-8F27-F54BC3619B74}"/>
              </a:ext>
            </a:extLst>
          </p:cNvPr>
          <p:cNvSpPr txBox="1">
            <a:spLocks/>
          </p:cNvSpPr>
          <p:nvPr/>
        </p:nvSpPr>
        <p:spPr>
          <a:xfrm>
            <a:off x="428625" y="319506"/>
            <a:ext cx="1240315" cy="220607"/>
          </a:xfrm>
          <a:prstGeom prst="rect">
            <a:avLst/>
          </a:prstGeom>
        </p:spPr>
        <p:txBody>
          <a:bodyPr lIns="0" tIns="0" rIns="0" bIns="0" anchor="b" anchorCtr="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000" kern="1200">
                <a:solidFill>
                  <a:schemeClr val="bg1"/>
                </a:solidFill>
                <a:latin typeface="+mn-lt"/>
                <a:ea typeface="+mn-ea"/>
                <a:cs typeface="+mn-cs"/>
              </a:defRPr>
            </a:lvl1pPr>
            <a:lvl2pPr marL="457223" indent="0" algn="ctr" defTabSz="914446" rtl="0" eaLnBrk="1" latinLnBrk="0" hangingPunct="1">
              <a:lnSpc>
                <a:spcPct val="120000"/>
              </a:lnSpc>
              <a:spcBef>
                <a:spcPts val="0"/>
              </a:spcBef>
              <a:spcAft>
                <a:spcPts val="400"/>
              </a:spcAft>
              <a:buSzPct val="135000"/>
              <a:buFontTx/>
              <a:buNone/>
              <a:defRPr sz="2000" kern="1200">
                <a:solidFill>
                  <a:schemeClr val="tx1"/>
                </a:solidFill>
                <a:latin typeface="+mn-lt"/>
                <a:ea typeface="+mn-ea"/>
                <a:cs typeface="+mn-cs"/>
              </a:defRPr>
            </a:lvl2pPr>
            <a:lvl3pPr marL="914446" indent="0" algn="ctr" defTabSz="914446" rtl="0" eaLnBrk="1" latinLnBrk="0" hangingPunct="1">
              <a:lnSpc>
                <a:spcPct val="120000"/>
              </a:lnSpc>
              <a:spcBef>
                <a:spcPts val="0"/>
              </a:spcBef>
              <a:spcAft>
                <a:spcPts val="400"/>
              </a:spcAft>
              <a:buSzPct val="80000"/>
              <a:buFont typeface="Wingdings" panose="05000000000000000000" pitchFamily="2" charset="2"/>
              <a:buNone/>
              <a:defRPr sz="1800" kern="1200">
                <a:solidFill>
                  <a:schemeClr val="tx1"/>
                </a:solidFill>
                <a:latin typeface="+mn-lt"/>
                <a:ea typeface="+mn-ea"/>
                <a:cs typeface="+mn-cs"/>
              </a:defRPr>
            </a:lvl3pPr>
            <a:lvl4pPr marL="1371669" indent="0" algn="ctr" defTabSz="914446" rtl="0" eaLnBrk="1" latinLnBrk="0" hangingPunct="1">
              <a:lnSpc>
                <a:spcPct val="120000"/>
              </a:lnSpc>
              <a:spcBef>
                <a:spcPts val="0"/>
              </a:spcBef>
              <a:spcAft>
                <a:spcPts val="400"/>
              </a:spcAft>
              <a:buSzPct val="120000"/>
              <a:buFont typeface="Sora-SIA" pitchFamily="2" charset="0"/>
              <a:buNone/>
              <a:defRPr sz="1600" kern="1200">
                <a:solidFill>
                  <a:schemeClr val="tx1"/>
                </a:solidFill>
                <a:latin typeface="+mn-lt"/>
                <a:ea typeface="+mn-ea"/>
                <a:cs typeface="+mn-cs"/>
              </a:defRPr>
            </a:lvl4pPr>
            <a:lvl5pPr marL="1828891" indent="0" algn="ctr" defTabSz="914446" rtl="0" eaLnBrk="1" latinLnBrk="0" hangingPunct="1">
              <a:lnSpc>
                <a:spcPct val="120000"/>
              </a:lnSpc>
              <a:spcBef>
                <a:spcPts val="0"/>
              </a:spcBef>
              <a:spcAft>
                <a:spcPts val="400"/>
              </a:spcAft>
              <a:buSzPct val="85000"/>
              <a:buFont typeface="Arial" panose="020B0604020202020204" pitchFamily="34" charset="0"/>
              <a:buNone/>
              <a:defRPr sz="1600" kern="1200">
                <a:solidFill>
                  <a:schemeClr val="tx1"/>
                </a:solidFill>
                <a:latin typeface="+mn-lt"/>
                <a:ea typeface="+mn-ea"/>
                <a:cs typeface="+mn-cs"/>
              </a:defRPr>
            </a:lvl5pPr>
            <a:lvl6pPr marL="2286114"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337"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560"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783"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tx1"/>
                </a:solidFill>
              </a:rPr>
              <a:t>Month DD, YYY</a:t>
            </a:r>
          </a:p>
        </p:txBody>
      </p:sp>
      <p:sp>
        <p:nvSpPr>
          <p:cNvPr id="10" name="Text Placeholder 5">
            <a:extLst>
              <a:ext uri="{FF2B5EF4-FFF2-40B4-BE49-F238E27FC236}">
                <a16:creationId xmlns:a16="http://schemas.microsoft.com/office/drawing/2014/main" id="{8E5C0D21-606E-A3FC-20B1-11C2CE3B78E2}"/>
              </a:ext>
            </a:extLst>
          </p:cNvPr>
          <p:cNvSpPr txBox="1">
            <a:spLocks/>
          </p:cNvSpPr>
          <p:nvPr/>
        </p:nvSpPr>
        <p:spPr>
          <a:xfrm>
            <a:off x="402921" y="3944470"/>
            <a:ext cx="7475538" cy="944841"/>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2800" kern="1200" spc="-80" baseline="0">
                <a:solidFill>
                  <a:schemeClr val="accent1"/>
                </a:solidFill>
                <a:latin typeface="+mn-lt"/>
                <a:ea typeface="+mn-ea"/>
                <a:cs typeface="+mn-cs"/>
              </a:defRPr>
            </a:lvl1pPr>
            <a:lvl2pPr marL="0" indent="0" algn="l" defTabSz="914446" rtl="0" eaLnBrk="1" latinLnBrk="0" hangingPunct="1">
              <a:lnSpc>
                <a:spcPct val="100000"/>
              </a:lnSpc>
              <a:spcBef>
                <a:spcPts val="0"/>
              </a:spcBef>
              <a:spcAft>
                <a:spcPts val="0"/>
              </a:spcAft>
              <a:buSzPct val="135000"/>
              <a:buFont typeface="Arial" panose="020B0604020202020204" pitchFamily="34" charset="0"/>
              <a:buNone/>
              <a:defRPr sz="2800" kern="1200">
                <a:solidFill>
                  <a:schemeClr val="accent1"/>
                </a:solidFill>
                <a:latin typeface="+mn-lt"/>
                <a:ea typeface="+mn-ea"/>
                <a:cs typeface="+mn-cs"/>
              </a:defRPr>
            </a:lvl2pPr>
            <a:lvl3pPr marL="457223" indent="-227025" algn="l" defTabSz="914446" rtl="0" eaLnBrk="1" latinLnBrk="0" hangingPunct="1">
              <a:lnSpc>
                <a:spcPct val="120000"/>
              </a:lnSpc>
              <a:spcBef>
                <a:spcPts val="0"/>
              </a:spcBef>
              <a:spcAft>
                <a:spcPts val="400"/>
              </a:spcAft>
              <a:buSzPct val="80000"/>
              <a:buFont typeface="Wingdings" panose="05000000000000000000" pitchFamily="2" charset="2"/>
              <a:buChar char="§"/>
              <a:defRPr sz="2800" kern="1200">
                <a:solidFill>
                  <a:schemeClr val="accent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2800" kern="1200">
                <a:solidFill>
                  <a:schemeClr val="accent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28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solidFill>
              </a:rPr>
              <a:t>/ Optional subtitle</a:t>
            </a:r>
          </a:p>
        </p:txBody>
      </p:sp>
      <p:pic>
        <p:nvPicPr>
          <p:cNvPr id="16" name="Picture Placeholder 15" descr="A black background with a black square&#10;&#10;Description automatically generated with medium confidence">
            <a:extLst>
              <a:ext uri="{FF2B5EF4-FFF2-40B4-BE49-F238E27FC236}">
                <a16:creationId xmlns:a16="http://schemas.microsoft.com/office/drawing/2014/main" id="{35DC42FB-E22F-E5B2-1323-0092394D9287}"/>
              </a:ext>
            </a:extLst>
          </p:cNvPr>
          <p:cNvPicPr>
            <a:picLocks noGrp="1" noChangeAspect="1"/>
          </p:cNvPicPr>
          <p:nvPr>
            <p:ph type="pic" sz="quarter" idx="18"/>
          </p:nvPr>
        </p:nvPicPr>
        <p:blipFill>
          <a:blip r:embed="rId2" cstate="print">
            <a:extLst>
              <a:ext uri="{28A0092B-C50C-407E-A947-70E740481C1C}">
                <a14:useLocalDpi xmlns:a14="http://schemas.microsoft.com/office/drawing/2010/main" val="0"/>
              </a:ext>
            </a:extLst>
          </a:blip>
          <a:srcRect l="-1057" t="-39813" r="-1636" b="-40393"/>
          <a:stretch/>
        </p:blipFill>
        <p:spPr>
          <a:xfrm>
            <a:off x="7442201" y="5787146"/>
            <a:ext cx="1151184" cy="572379"/>
          </a:xfrm>
        </p:spPr>
      </p:pic>
      <p:pic>
        <p:nvPicPr>
          <p:cNvPr id="14" name="Picture Placeholder 13" descr="A black background with a black square&#10;&#10;Description automatically generated with medium confidence">
            <a:extLst>
              <a:ext uri="{FF2B5EF4-FFF2-40B4-BE49-F238E27FC236}">
                <a16:creationId xmlns:a16="http://schemas.microsoft.com/office/drawing/2014/main" id="{4EA5D9BF-42EB-9586-8285-15E580A9156D}"/>
              </a:ext>
            </a:extLst>
          </p:cNvPr>
          <p:cNvPicPr>
            <a:picLocks noGrp="1" noChangeAspect="1"/>
          </p:cNvPicPr>
          <p:nvPr>
            <p:ph type="pic" sz="quarter" idx="19"/>
          </p:nvPr>
        </p:nvPicPr>
        <p:blipFill>
          <a:blip r:embed="rId3" cstate="print">
            <a:extLst>
              <a:ext uri="{28A0092B-C50C-407E-A947-70E740481C1C}">
                <a14:useLocalDpi xmlns:a14="http://schemas.microsoft.com/office/drawing/2010/main" val="0"/>
              </a:ext>
            </a:extLst>
          </a:blip>
          <a:srcRect l="-1553" t="-40545" r="-1766" b="-40762"/>
          <a:stretch/>
        </p:blipFill>
        <p:spPr>
          <a:xfrm>
            <a:off x="6021141" y="5787145"/>
            <a:ext cx="1151184" cy="572379"/>
          </a:xfrm>
        </p:spPr>
      </p:pic>
      <p:sp>
        <p:nvSpPr>
          <p:cNvPr id="9" name="Text Placeholder 5">
            <a:extLst>
              <a:ext uri="{FF2B5EF4-FFF2-40B4-BE49-F238E27FC236}">
                <a16:creationId xmlns:a16="http://schemas.microsoft.com/office/drawing/2014/main" id="{53B90067-7A4F-BBE0-E008-3E83DBD6277D}"/>
              </a:ext>
            </a:extLst>
          </p:cNvPr>
          <p:cNvSpPr txBox="1">
            <a:spLocks/>
          </p:cNvSpPr>
          <p:nvPr/>
        </p:nvSpPr>
        <p:spPr>
          <a:xfrm>
            <a:off x="399515" y="5919592"/>
            <a:ext cx="1269426" cy="541727"/>
          </a:xfrm>
          <a:prstGeom prst="rect">
            <a:avLst/>
          </a:prstGeom>
        </p:spPr>
        <p:txBody>
          <a:bodyPr lIns="0" tIns="0" rIns="0" bIns="0" anchor="t" anchorCtr="0"/>
          <a:lstStyle>
            <a:lvl1pPr marL="0" indent="0" algn="l" defTabSz="914446" rtl="0" eaLnBrk="1" latinLnBrk="0" hangingPunct="1">
              <a:lnSpc>
                <a:spcPct val="120000"/>
              </a:lnSpc>
              <a:spcBef>
                <a:spcPts val="0"/>
              </a:spcBef>
              <a:spcAft>
                <a:spcPts val="0"/>
              </a:spcAft>
              <a:buClr>
                <a:schemeClr val="accent1"/>
              </a:buClr>
              <a:buSzPct val="115000"/>
              <a:buFont typeface="Sora-SIA" pitchFamily="2" charset="0"/>
              <a:buNone/>
              <a:defRPr sz="800" kern="1200">
                <a:solidFill>
                  <a:schemeClr val="accent1"/>
                </a:solidFill>
                <a:latin typeface="Sora-SIA SemiBold" pitchFamily="2" charset="0"/>
                <a:ea typeface="+mn-ea"/>
                <a:cs typeface="Sora-SIA SemiBold" pitchFamily="2" charset="0"/>
              </a:defRPr>
            </a:lvl1pPr>
            <a:lvl2pPr marL="0" indent="0" algn="l" defTabSz="914446" rtl="0" eaLnBrk="1" latinLnBrk="0" hangingPunct="1">
              <a:lnSpc>
                <a:spcPct val="120000"/>
              </a:lnSpc>
              <a:spcBef>
                <a:spcPts val="0"/>
              </a:spcBef>
              <a:spcAft>
                <a:spcPts val="0"/>
              </a:spcAft>
              <a:buSzPct val="135000"/>
              <a:buFont typeface="Arial" panose="020B0604020202020204" pitchFamily="34" charset="0"/>
              <a:buNone/>
              <a:defRPr sz="800" kern="1200">
                <a:solidFill>
                  <a:schemeClr val="bg1"/>
                </a:solidFill>
                <a:latin typeface="+mn-lt"/>
                <a:ea typeface="+mn-ea"/>
                <a:cs typeface="+mn-cs"/>
              </a:defRPr>
            </a:lvl2pPr>
            <a:lvl3pPr marL="230198" indent="0" algn="l" defTabSz="914446" rtl="0" eaLnBrk="1" latinLnBrk="0" hangingPunct="1">
              <a:lnSpc>
                <a:spcPct val="120000"/>
              </a:lnSpc>
              <a:spcBef>
                <a:spcPts val="0"/>
              </a:spcBef>
              <a:spcAft>
                <a:spcPts val="400"/>
              </a:spcAft>
              <a:buSzPct val="80000"/>
              <a:buFont typeface="Wingdings" panose="05000000000000000000" pitchFamily="2" charset="2"/>
              <a:buNone/>
              <a:defRPr sz="16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(Optional) Full Name</a:t>
            </a:r>
          </a:p>
          <a:p>
            <a:pPr lvl="1"/>
            <a:r>
              <a:rPr lang="en-US" dirty="0">
                <a:solidFill>
                  <a:schemeClr val="tx1"/>
                </a:solidFill>
              </a:rPr>
              <a:t>Job title</a:t>
            </a:r>
            <a:r>
              <a:rPr lang="en-US" spc="-100" dirty="0">
                <a:solidFill>
                  <a:schemeClr val="tx1"/>
                </a:solidFill>
                <a:sym typeface="Wingdings 3" panose="05040102010807070707" pitchFamily="18" charset="2"/>
              </a:rPr>
              <a:t> </a:t>
            </a:r>
            <a:endParaRPr lang="en-US" dirty="0">
              <a:solidFill>
                <a:schemeClr val="tx1"/>
              </a:solidFill>
            </a:endParaRPr>
          </a:p>
          <a:p>
            <a:pPr lvl="1"/>
            <a:r>
              <a:rPr lang="en-US" dirty="0">
                <a:solidFill>
                  <a:schemeClr val="tx1"/>
                </a:solidFill>
              </a:rPr>
              <a:t>+1 (XXX) XXX-XXXX</a:t>
            </a:r>
          </a:p>
          <a:p>
            <a:pPr lvl="1"/>
            <a:r>
              <a:rPr lang="en-US" dirty="0">
                <a:solidFill>
                  <a:schemeClr val="tx1"/>
                </a:solidFill>
              </a:rPr>
              <a:t>Email address</a:t>
            </a:r>
          </a:p>
        </p:txBody>
      </p:sp>
      <p:sp>
        <p:nvSpPr>
          <p:cNvPr id="11" name="Text Placeholder 5">
            <a:extLst>
              <a:ext uri="{FF2B5EF4-FFF2-40B4-BE49-F238E27FC236}">
                <a16:creationId xmlns:a16="http://schemas.microsoft.com/office/drawing/2014/main" id="{E4DA4B0A-04C1-B49F-DC78-077F055880F0}"/>
              </a:ext>
            </a:extLst>
          </p:cNvPr>
          <p:cNvSpPr txBox="1">
            <a:spLocks/>
          </p:cNvSpPr>
          <p:nvPr/>
        </p:nvSpPr>
        <p:spPr>
          <a:xfrm>
            <a:off x="2328327" y="5903913"/>
            <a:ext cx="1247994" cy="541727"/>
          </a:xfrm>
          <a:prstGeom prst="rect">
            <a:avLst/>
          </a:prstGeom>
        </p:spPr>
        <p:txBody>
          <a:bodyPr lIns="0" tIns="0" rIns="0" bIns="0" anchor="t" anchorCtr="0"/>
          <a:lstStyle>
            <a:lvl1pPr marL="0" indent="0" algn="l" defTabSz="914446" rtl="0" eaLnBrk="1" latinLnBrk="0" hangingPunct="1">
              <a:lnSpc>
                <a:spcPct val="120000"/>
              </a:lnSpc>
              <a:spcBef>
                <a:spcPts val="0"/>
              </a:spcBef>
              <a:spcAft>
                <a:spcPts val="0"/>
              </a:spcAft>
              <a:buClr>
                <a:schemeClr val="accent1"/>
              </a:buClr>
              <a:buSzPct val="115000"/>
              <a:buFont typeface="Sora-SIA" pitchFamily="2" charset="0"/>
              <a:buNone/>
              <a:defRPr sz="800" kern="1200">
                <a:solidFill>
                  <a:schemeClr val="accent1"/>
                </a:solidFill>
                <a:latin typeface="Sora-SIA SemiBold" pitchFamily="2" charset="0"/>
                <a:ea typeface="+mn-ea"/>
                <a:cs typeface="Sora-SIA SemiBold" pitchFamily="2" charset="0"/>
              </a:defRPr>
            </a:lvl1pPr>
            <a:lvl2pPr marL="0" indent="0" algn="l" defTabSz="914446" rtl="0" eaLnBrk="1" latinLnBrk="0" hangingPunct="1">
              <a:lnSpc>
                <a:spcPct val="120000"/>
              </a:lnSpc>
              <a:spcBef>
                <a:spcPts val="0"/>
              </a:spcBef>
              <a:spcAft>
                <a:spcPts val="0"/>
              </a:spcAft>
              <a:buSzPct val="135000"/>
              <a:buFont typeface="Arial" panose="020B0604020202020204" pitchFamily="34" charset="0"/>
              <a:buNone/>
              <a:defRPr sz="800" kern="1200">
                <a:solidFill>
                  <a:schemeClr val="bg1"/>
                </a:solidFill>
                <a:latin typeface="+mn-lt"/>
                <a:ea typeface="+mn-ea"/>
                <a:cs typeface="+mn-cs"/>
              </a:defRPr>
            </a:lvl2pPr>
            <a:lvl3pPr marL="230198" indent="0" algn="l" defTabSz="914446" rtl="0" eaLnBrk="1" latinLnBrk="0" hangingPunct="1">
              <a:lnSpc>
                <a:spcPct val="120000"/>
              </a:lnSpc>
              <a:spcBef>
                <a:spcPts val="0"/>
              </a:spcBef>
              <a:spcAft>
                <a:spcPts val="400"/>
              </a:spcAft>
              <a:buSzPct val="80000"/>
              <a:buFont typeface="Wingdings" panose="05000000000000000000" pitchFamily="2" charset="2"/>
              <a:buNone/>
              <a:defRPr sz="16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(Optional) Full Name</a:t>
            </a:r>
          </a:p>
          <a:p>
            <a:pPr lvl="1"/>
            <a:r>
              <a:rPr lang="en-US" dirty="0">
                <a:solidFill>
                  <a:schemeClr val="tx1"/>
                </a:solidFill>
              </a:rPr>
              <a:t>Job title</a:t>
            </a:r>
            <a:r>
              <a:rPr lang="en-US" spc="-100" dirty="0">
                <a:solidFill>
                  <a:schemeClr val="tx1"/>
                </a:solidFill>
                <a:sym typeface="Wingdings 3" panose="05040102010807070707" pitchFamily="18" charset="2"/>
              </a:rPr>
              <a:t> </a:t>
            </a:r>
            <a:endParaRPr lang="en-US" dirty="0">
              <a:solidFill>
                <a:schemeClr val="tx1"/>
              </a:solidFill>
            </a:endParaRPr>
          </a:p>
          <a:p>
            <a:pPr lvl="1"/>
            <a:r>
              <a:rPr lang="en-US" dirty="0">
                <a:solidFill>
                  <a:schemeClr val="tx1"/>
                </a:solidFill>
              </a:rPr>
              <a:t>+1 (XXX) XXX-XXXX  </a:t>
            </a:r>
          </a:p>
          <a:p>
            <a:pPr lvl="1"/>
            <a:r>
              <a:rPr lang="en-US" dirty="0">
                <a:solidFill>
                  <a:schemeClr val="tx1"/>
                </a:solidFill>
              </a:rPr>
              <a:t>Email address</a:t>
            </a:r>
          </a:p>
        </p:txBody>
      </p:sp>
      <p:sp>
        <p:nvSpPr>
          <p:cNvPr id="12" name="Text Placeholder 5">
            <a:extLst>
              <a:ext uri="{FF2B5EF4-FFF2-40B4-BE49-F238E27FC236}">
                <a16:creationId xmlns:a16="http://schemas.microsoft.com/office/drawing/2014/main" id="{DDE95620-239E-99BD-F34D-33591D580BEA}"/>
              </a:ext>
            </a:extLst>
          </p:cNvPr>
          <p:cNvSpPr txBox="1">
            <a:spLocks/>
          </p:cNvSpPr>
          <p:nvPr/>
        </p:nvSpPr>
        <p:spPr>
          <a:xfrm>
            <a:off x="4286250" y="5903912"/>
            <a:ext cx="1247994" cy="541727"/>
          </a:xfrm>
          <a:prstGeom prst="rect">
            <a:avLst/>
          </a:prstGeom>
        </p:spPr>
        <p:txBody>
          <a:bodyPr lIns="0" tIns="0" rIns="0" bIns="0" anchor="t" anchorCtr="0"/>
          <a:lstStyle>
            <a:lvl1pPr marL="0" indent="0" algn="l" defTabSz="914446" rtl="0" eaLnBrk="1" latinLnBrk="0" hangingPunct="1">
              <a:lnSpc>
                <a:spcPct val="120000"/>
              </a:lnSpc>
              <a:spcBef>
                <a:spcPts val="0"/>
              </a:spcBef>
              <a:spcAft>
                <a:spcPts val="0"/>
              </a:spcAft>
              <a:buClr>
                <a:schemeClr val="accent1"/>
              </a:buClr>
              <a:buSzPct val="115000"/>
              <a:buFont typeface="Sora-SIA" pitchFamily="2" charset="0"/>
              <a:buNone/>
              <a:defRPr sz="800" kern="1200">
                <a:solidFill>
                  <a:schemeClr val="accent1"/>
                </a:solidFill>
                <a:latin typeface="Sora-SIA SemiBold" pitchFamily="2" charset="0"/>
                <a:ea typeface="+mn-ea"/>
                <a:cs typeface="Sora-SIA SemiBold" pitchFamily="2" charset="0"/>
              </a:defRPr>
            </a:lvl1pPr>
            <a:lvl2pPr marL="0" indent="0" algn="l" defTabSz="914446" rtl="0" eaLnBrk="1" latinLnBrk="0" hangingPunct="1">
              <a:lnSpc>
                <a:spcPct val="120000"/>
              </a:lnSpc>
              <a:spcBef>
                <a:spcPts val="0"/>
              </a:spcBef>
              <a:spcAft>
                <a:spcPts val="0"/>
              </a:spcAft>
              <a:buSzPct val="135000"/>
              <a:buFont typeface="Arial" panose="020B0604020202020204" pitchFamily="34" charset="0"/>
              <a:buNone/>
              <a:defRPr sz="800" kern="1200">
                <a:solidFill>
                  <a:schemeClr val="bg1"/>
                </a:solidFill>
                <a:latin typeface="+mn-lt"/>
                <a:ea typeface="+mn-ea"/>
                <a:cs typeface="+mn-cs"/>
              </a:defRPr>
            </a:lvl2pPr>
            <a:lvl3pPr marL="230198" indent="0" algn="l" defTabSz="914446" rtl="0" eaLnBrk="1" latinLnBrk="0" hangingPunct="1">
              <a:lnSpc>
                <a:spcPct val="120000"/>
              </a:lnSpc>
              <a:spcBef>
                <a:spcPts val="0"/>
              </a:spcBef>
              <a:spcAft>
                <a:spcPts val="400"/>
              </a:spcAft>
              <a:buSzPct val="80000"/>
              <a:buFont typeface="Wingdings" panose="05000000000000000000" pitchFamily="2" charset="2"/>
              <a:buNone/>
              <a:defRPr sz="16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(Optional) Full Name</a:t>
            </a:r>
          </a:p>
          <a:p>
            <a:pPr lvl="1"/>
            <a:r>
              <a:rPr lang="en-US" dirty="0">
                <a:solidFill>
                  <a:schemeClr val="tx1"/>
                </a:solidFill>
              </a:rPr>
              <a:t>Job title</a:t>
            </a:r>
            <a:r>
              <a:rPr lang="en-US" spc="-100" dirty="0">
                <a:solidFill>
                  <a:schemeClr val="tx1"/>
                </a:solidFill>
                <a:sym typeface="Wingdings 3" panose="05040102010807070707" pitchFamily="18" charset="2"/>
              </a:rPr>
              <a:t> </a:t>
            </a:r>
            <a:endParaRPr lang="en-US" dirty="0">
              <a:solidFill>
                <a:schemeClr val="tx1"/>
              </a:solidFill>
            </a:endParaRPr>
          </a:p>
          <a:p>
            <a:pPr lvl="1"/>
            <a:r>
              <a:rPr lang="en-US" dirty="0">
                <a:solidFill>
                  <a:schemeClr val="tx1"/>
                </a:solidFill>
              </a:rPr>
              <a:t>+1 (XXX) XXX-XXXX  </a:t>
            </a:r>
          </a:p>
          <a:p>
            <a:pPr lvl="1"/>
            <a:r>
              <a:rPr lang="en-US" dirty="0">
                <a:solidFill>
                  <a:schemeClr val="tx1"/>
                </a:solidFill>
              </a:rPr>
              <a:t>Email address</a:t>
            </a:r>
          </a:p>
        </p:txBody>
      </p:sp>
    </p:spTree>
    <p:extLst>
      <p:ext uri="{BB962C8B-B14F-4D97-AF65-F5344CB8AC3E}">
        <p14:creationId xmlns:p14="http://schemas.microsoft.com/office/powerpoint/2010/main" val="9286057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FB547C-4923-9F61-9069-1E99DAF81824}"/>
              </a:ext>
            </a:extLst>
          </p:cNvPr>
          <p:cNvSpPr>
            <a:spLocks noGrp="1"/>
          </p:cNvSpPr>
          <p:nvPr>
            <p:ph type="ftr" sz="quarter" idx="11"/>
          </p:nvPr>
        </p:nvSpPr>
        <p:spPr/>
        <p:txBody>
          <a:bodyPr/>
          <a:lstStyle/>
          <a:p>
            <a:r>
              <a:rPr lang="en-US" dirty="0"/>
              <a:t>Agenda</a:t>
            </a:r>
          </a:p>
        </p:txBody>
      </p:sp>
      <p:sp>
        <p:nvSpPr>
          <p:cNvPr id="3" name="Slide Number Placeholder 2">
            <a:extLst>
              <a:ext uri="{FF2B5EF4-FFF2-40B4-BE49-F238E27FC236}">
                <a16:creationId xmlns:a16="http://schemas.microsoft.com/office/drawing/2014/main" id="{731FA02F-AF64-0317-1EA8-5C22030EF180}"/>
              </a:ext>
            </a:extLst>
          </p:cNvPr>
          <p:cNvSpPr>
            <a:spLocks noGrp="1"/>
          </p:cNvSpPr>
          <p:nvPr>
            <p:ph type="sldNum" sz="quarter" idx="12"/>
          </p:nvPr>
        </p:nvSpPr>
        <p:spPr/>
        <p:txBody>
          <a:bodyPr/>
          <a:lstStyle/>
          <a:p>
            <a:fld id="{AEAD572E-2F50-43BC-A5A3-42ECFACCA1CC}" type="slidenum">
              <a:rPr lang="en-US" smtClean="0"/>
              <a:t>11</a:t>
            </a:fld>
            <a:endParaRPr lang="en-US"/>
          </a:p>
        </p:txBody>
      </p:sp>
      <p:graphicFrame>
        <p:nvGraphicFramePr>
          <p:cNvPr id="4" name="Table 3">
            <a:extLst>
              <a:ext uri="{FF2B5EF4-FFF2-40B4-BE49-F238E27FC236}">
                <a16:creationId xmlns:a16="http://schemas.microsoft.com/office/drawing/2014/main" id="{B3788BBE-B3D9-0B5B-4CB5-ECC479AD77D3}"/>
              </a:ext>
            </a:extLst>
          </p:cNvPr>
          <p:cNvGraphicFramePr>
            <a:graphicFrameLocks noGrp="1"/>
          </p:cNvGraphicFramePr>
          <p:nvPr>
            <p:extLst>
              <p:ext uri="{D42A27DB-BD31-4B8C-83A1-F6EECF244321}">
                <p14:modId xmlns:p14="http://schemas.microsoft.com/office/powerpoint/2010/main" val="3724801944"/>
              </p:ext>
            </p:extLst>
          </p:nvPr>
        </p:nvGraphicFramePr>
        <p:xfrm>
          <a:off x="429418" y="1390578"/>
          <a:ext cx="11333164" cy="5029200"/>
        </p:xfrm>
        <a:graphic>
          <a:graphicData uri="http://schemas.openxmlformats.org/drawingml/2006/table">
            <a:tbl>
              <a:tblPr firstRow="1" bandRow="1">
                <a:tableStyleId>{5C22544A-7EE6-4342-B048-85BDC9FD1C3A}</a:tableStyleId>
              </a:tblPr>
              <a:tblGrid>
                <a:gridCol w="10400875">
                  <a:extLst>
                    <a:ext uri="{9D8B030D-6E8A-4147-A177-3AD203B41FA5}">
                      <a16:colId xmlns:a16="http://schemas.microsoft.com/office/drawing/2014/main" val="2481012143"/>
                    </a:ext>
                  </a:extLst>
                </a:gridCol>
                <a:gridCol w="932289">
                  <a:extLst>
                    <a:ext uri="{9D8B030D-6E8A-4147-A177-3AD203B41FA5}">
                      <a16:colId xmlns:a16="http://schemas.microsoft.com/office/drawing/2014/main" val="991699554"/>
                    </a:ext>
                  </a:extLst>
                </a:gridCol>
              </a:tblGrid>
              <a:tr h="1005840">
                <a:tc>
                  <a:txBody>
                    <a:bodyPr/>
                    <a:lstStyle/>
                    <a:p>
                      <a:r>
                        <a:rPr lang="en-US" sz="4800" b="0" u="none" kern="1200" spc="-100" baseline="0">
                          <a:solidFill>
                            <a:schemeClr val="tx1"/>
                          </a:solidFill>
                          <a:latin typeface="+mn-lt"/>
                          <a:ea typeface="+mn-ea"/>
                          <a:cs typeface="+mn-cs"/>
                        </a:rPr>
                        <a:t>Lorem ipsum dolor</a:t>
                      </a:r>
                      <a:endParaRPr lang="en-US" sz="4800" b="0" spc="-100" baseline="0">
                        <a:solidFill>
                          <a:schemeClr val="tx1"/>
                        </a:solidFill>
                      </a:endParaRPr>
                    </a:p>
                  </a:txBody>
                  <a:tcPr marL="0" marR="0" marT="137160" marB="137160">
                    <a:lnL w="12700" cmpd="sng">
                      <a:noFill/>
                    </a:lnL>
                    <a:lnR w="12700" cmpd="sng">
                      <a:noFill/>
                    </a:lnR>
                    <a:lnT w="3175" cap="flat" cmpd="sng" algn="ctr">
                      <a:no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500" b="1">
                          <a:solidFill>
                            <a:schemeClr val="accent1"/>
                          </a:solidFill>
                        </a:rPr>
                        <a:t>/ </a:t>
                      </a:r>
                      <a:r>
                        <a:rPr lang="en-US" sz="1500" b="0">
                          <a:solidFill>
                            <a:schemeClr val="tx1"/>
                          </a:solidFill>
                        </a:rPr>
                        <a:t>01</a:t>
                      </a:r>
                    </a:p>
                  </a:txBody>
                  <a:tcPr marL="0" marR="0" marT="137160" marB="137160" anchor="ctr">
                    <a:lnL w="12700" cmpd="sng">
                      <a:noFill/>
                    </a:lnL>
                    <a:lnR w="12700" cmpd="sng">
                      <a:noFill/>
                    </a:lnR>
                    <a:lnT w="3175" cap="flat" cmpd="sng" algn="ctr">
                      <a:no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4988111"/>
                  </a:ext>
                </a:extLst>
              </a:tr>
              <a:tr h="1005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100" normalizeH="0" baseline="0" noProof="0">
                          <a:ln>
                            <a:noFill/>
                          </a:ln>
                          <a:solidFill>
                            <a:srgbClr val="0A151E"/>
                          </a:solidFill>
                          <a:effectLst/>
                          <a:uLnTx/>
                          <a:uFillTx/>
                          <a:latin typeface="+mn-lt"/>
                          <a:ea typeface="+mn-ea"/>
                          <a:cs typeface="+mn-cs"/>
                        </a:rPr>
                        <a:t>Lorem ipsum dolor</a:t>
                      </a:r>
                    </a:p>
                  </a:txBody>
                  <a:tcPr marL="0" marR="0" marT="137160" marB="137160">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500" b="1">
                          <a:solidFill>
                            <a:schemeClr val="accent1"/>
                          </a:solidFill>
                        </a:rPr>
                        <a:t>/ </a:t>
                      </a:r>
                      <a:r>
                        <a:rPr lang="en-US" sz="1500">
                          <a:solidFill>
                            <a:schemeClr val="tx1"/>
                          </a:solidFill>
                        </a:rPr>
                        <a:t>02</a:t>
                      </a:r>
                    </a:p>
                  </a:txBody>
                  <a:tcPr marL="0" marR="0" marT="137160" marB="13716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4457440"/>
                  </a:ext>
                </a:extLst>
              </a:tr>
              <a:tr h="1005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100" normalizeH="0" baseline="0" noProof="0" dirty="0">
                          <a:ln>
                            <a:noFill/>
                          </a:ln>
                          <a:solidFill>
                            <a:srgbClr val="0A151E"/>
                          </a:solidFill>
                          <a:effectLst/>
                          <a:uLnTx/>
                          <a:uFillTx/>
                          <a:latin typeface="+mn-lt"/>
                          <a:ea typeface="+mn-ea"/>
                          <a:cs typeface="+mn-cs"/>
                        </a:rPr>
                        <a:t>Lorem ipsum dolor</a:t>
                      </a:r>
                    </a:p>
                  </a:txBody>
                  <a:tcPr marL="0" marR="0" marT="137160" marB="137160">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500" b="1">
                          <a:solidFill>
                            <a:schemeClr val="accent1"/>
                          </a:solidFill>
                        </a:rPr>
                        <a:t>/ </a:t>
                      </a:r>
                      <a:r>
                        <a:rPr lang="en-US" sz="1500" b="0">
                          <a:solidFill>
                            <a:schemeClr val="tx1"/>
                          </a:solidFill>
                        </a:rPr>
                        <a:t>03</a:t>
                      </a:r>
                    </a:p>
                  </a:txBody>
                  <a:tcPr marL="0" marR="0" marT="137160" marB="13716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6152228"/>
                  </a:ext>
                </a:extLst>
              </a:tr>
              <a:tr h="1005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100" normalizeH="0" baseline="0" noProof="0">
                          <a:ln>
                            <a:noFill/>
                          </a:ln>
                          <a:solidFill>
                            <a:srgbClr val="0A151E"/>
                          </a:solidFill>
                          <a:effectLst/>
                          <a:uLnTx/>
                          <a:uFillTx/>
                          <a:latin typeface="+mn-lt"/>
                          <a:ea typeface="+mn-ea"/>
                          <a:cs typeface="+mn-cs"/>
                        </a:rPr>
                        <a:t>Lorem ipsum dolor</a:t>
                      </a:r>
                    </a:p>
                  </a:txBody>
                  <a:tcPr marL="0" marR="0" marT="137160" marB="137160">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500" b="1">
                          <a:solidFill>
                            <a:schemeClr val="accent1"/>
                          </a:solidFill>
                        </a:rPr>
                        <a:t>/ </a:t>
                      </a:r>
                      <a:r>
                        <a:rPr lang="en-US" sz="1500" b="0">
                          <a:solidFill>
                            <a:schemeClr val="tx1"/>
                          </a:solidFill>
                        </a:rPr>
                        <a:t>04</a:t>
                      </a:r>
                    </a:p>
                  </a:txBody>
                  <a:tcPr marL="0" marR="0" marT="137160" marB="13716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3617658"/>
                  </a:ext>
                </a:extLst>
              </a:tr>
              <a:tr h="1005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100" normalizeH="0" baseline="0" noProof="0">
                          <a:ln>
                            <a:noFill/>
                          </a:ln>
                          <a:solidFill>
                            <a:srgbClr val="0A151E"/>
                          </a:solidFill>
                          <a:effectLst/>
                          <a:uLnTx/>
                          <a:uFillTx/>
                          <a:latin typeface="+mn-lt"/>
                          <a:ea typeface="+mn-ea"/>
                          <a:cs typeface="+mn-cs"/>
                        </a:rPr>
                        <a:t>Lorem ipsum dolor</a:t>
                      </a:r>
                    </a:p>
                  </a:txBody>
                  <a:tcPr marL="0" marR="0" marT="137160" marB="137160">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500" b="1" dirty="0">
                          <a:solidFill>
                            <a:schemeClr val="accent1"/>
                          </a:solidFill>
                        </a:rPr>
                        <a:t>/ </a:t>
                      </a:r>
                      <a:r>
                        <a:rPr lang="en-US" sz="1500" b="0" dirty="0">
                          <a:solidFill>
                            <a:schemeClr val="tx1"/>
                          </a:solidFill>
                        </a:rPr>
                        <a:t>05</a:t>
                      </a:r>
                    </a:p>
                  </a:txBody>
                  <a:tcPr marL="0" marR="0" marT="137160" marB="137160" anchor="ctr">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0064078"/>
                  </a:ext>
                </a:extLst>
              </a:tr>
            </a:tbl>
          </a:graphicData>
        </a:graphic>
      </p:graphicFrame>
    </p:spTree>
    <p:extLst>
      <p:ext uri="{BB962C8B-B14F-4D97-AF65-F5344CB8AC3E}">
        <p14:creationId xmlns:p14="http://schemas.microsoft.com/office/powerpoint/2010/main" val="4582963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A4BC8E-910E-7D1A-EAE7-D48A2937FEE2}"/>
              </a:ext>
            </a:extLst>
          </p:cNvPr>
          <p:cNvSpPr>
            <a:spLocks noGrp="1"/>
          </p:cNvSpPr>
          <p:nvPr>
            <p:ph type="ftr" sz="quarter" idx="11"/>
          </p:nvPr>
        </p:nvSpPr>
        <p:spPr/>
        <p:txBody>
          <a:bodyPr/>
          <a:lstStyle/>
          <a:p>
            <a:r>
              <a:rPr lang="en-US" dirty="0"/>
              <a:t>agenda</a:t>
            </a:r>
          </a:p>
        </p:txBody>
      </p:sp>
      <p:sp>
        <p:nvSpPr>
          <p:cNvPr id="3" name="Slide Number Placeholder 2">
            <a:extLst>
              <a:ext uri="{FF2B5EF4-FFF2-40B4-BE49-F238E27FC236}">
                <a16:creationId xmlns:a16="http://schemas.microsoft.com/office/drawing/2014/main" id="{731FA02F-AF64-0317-1EA8-5C22030EF180}"/>
              </a:ext>
            </a:extLst>
          </p:cNvPr>
          <p:cNvSpPr>
            <a:spLocks noGrp="1"/>
          </p:cNvSpPr>
          <p:nvPr>
            <p:ph type="sldNum" sz="quarter" idx="12"/>
          </p:nvPr>
        </p:nvSpPr>
        <p:spPr/>
        <p:txBody>
          <a:bodyPr/>
          <a:lstStyle/>
          <a:p>
            <a:fld id="{AEAD572E-2F50-43BC-A5A3-42ECFACCA1CC}" type="slidenum">
              <a:rPr lang="en-US" smtClean="0"/>
              <a:t>12</a:t>
            </a:fld>
            <a:endParaRPr lang="en-US"/>
          </a:p>
        </p:txBody>
      </p:sp>
      <p:graphicFrame>
        <p:nvGraphicFramePr>
          <p:cNvPr id="4" name="Table 3">
            <a:extLst>
              <a:ext uri="{FF2B5EF4-FFF2-40B4-BE49-F238E27FC236}">
                <a16:creationId xmlns:a16="http://schemas.microsoft.com/office/drawing/2014/main" id="{B3788BBE-B3D9-0B5B-4CB5-ECC479AD77D3}"/>
              </a:ext>
            </a:extLst>
          </p:cNvPr>
          <p:cNvGraphicFramePr>
            <a:graphicFrameLocks noGrp="1"/>
          </p:cNvGraphicFramePr>
          <p:nvPr>
            <p:extLst>
              <p:ext uri="{D42A27DB-BD31-4B8C-83A1-F6EECF244321}">
                <p14:modId xmlns:p14="http://schemas.microsoft.com/office/powerpoint/2010/main" val="757171137"/>
              </p:ext>
            </p:extLst>
          </p:nvPr>
        </p:nvGraphicFramePr>
        <p:xfrm>
          <a:off x="428625" y="1688292"/>
          <a:ext cx="11334023" cy="4779264"/>
        </p:xfrm>
        <a:graphic>
          <a:graphicData uri="http://schemas.openxmlformats.org/drawingml/2006/table">
            <a:tbl>
              <a:tblPr firstRow="1" bandRow="1">
                <a:tableStyleId>{5C22544A-7EE6-4342-B048-85BDC9FD1C3A}</a:tableStyleId>
              </a:tblPr>
              <a:tblGrid>
                <a:gridCol w="10400875">
                  <a:extLst>
                    <a:ext uri="{9D8B030D-6E8A-4147-A177-3AD203B41FA5}">
                      <a16:colId xmlns:a16="http://schemas.microsoft.com/office/drawing/2014/main" val="2481012143"/>
                    </a:ext>
                  </a:extLst>
                </a:gridCol>
                <a:gridCol w="933148">
                  <a:extLst>
                    <a:ext uri="{9D8B030D-6E8A-4147-A177-3AD203B41FA5}">
                      <a16:colId xmlns:a16="http://schemas.microsoft.com/office/drawing/2014/main" val="991699554"/>
                    </a:ext>
                  </a:extLst>
                </a:gridCol>
              </a:tblGrid>
              <a:tr h="682752">
                <a:tc>
                  <a:txBody>
                    <a:bodyPr/>
                    <a:lstStyle/>
                    <a:p>
                      <a:r>
                        <a:rPr lang="en-US" sz="2800" b="0" u="none" kern="1200" spc="-100" baseline="0">
                          <a:solidFill>
                            <a:schemeClr val="tx1"/>
                          </a:solidFill>
                          <a:latin typeface="+mn-lt"/>
                          <a:ea typeface="+mn-ea"/>
                          <a:cs typeface="+mn-cs"/>
                        </a:rPr>
                        <a:t>Lorem ipsum dolor</a:t>
                      </a:r>
                      <a:endParaRPr lang="en-US" sz="2800" b="0" spc="-100" baseline="0">
                        <a:solidFill>
                          <a:schemeClr val="tx1"/>
                        </a:solidFill>
                      </a:endParaRPr>
                    </a:p>
                  </a:txBody>
                  <a:tcPr marL="0" marR="0" marT="128016" marB="128016">
                    <a:lnL w="12700" cmpd="sng">
                      <a:noFill/>
                    </a:lnL>
                    <a:lnR w="12700" cmpd="sng">
                      <a:noFill/>
                    </a:lnR>
                    <a:lnT w="3175" cap="flat" cmpd="sng" algn="ctr">
                      <a:no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500" b="1">
                          <a:solidFill>
                            <a:schemeClr val="accent1"/>
                          </a:solidFill>
                        </a:rPr>
                        <a:t>/ </a:t>
                      </a:r>
                      <a:r>
                        <a:rPr lang="en-US" sz="1500" b="0">
                          <a:solidFill>
                            <a:schemeClr val="tx1"/>
                          </a:solidFill>
                        </a:rPr>
                        <a:t>01</a:t>
                      </a:r>
                    </a:p>
                  </a:txBody>
                  <a:tcPr marL="0" marR="0" marT="128016" marB="128016" anchor="ctr">
                    <a:lnL w="12700" cmpd="sng">
                      <a:noFill/>
                    </a:lnL>
                    <a:lnR w="12700" cmpd="sng">
                      <a:noFill/>
                    </a:lnR>
                    <a:lnT w="3175" cap="flat" cmpd="sng" algn="ctr">
                      <a:no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4988111"/>
                  </a:ext>
                </a:extLst>
              </a:tr>
              <a:tr h="682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00" normalizeH="0" baseline="0" noProof="0">
                          <a:ln>
                            <a:noFill/>
                          </a:ln>
                          <a:solidFill>
                            <a:srgbClr val="0A151E"/>
                          </a:solidFill>
                          <a:effectLst/>
                          <a:uLnTx/>
                          <a:uFillTx/>
                          <a:latin typeface="+mn-lt"/>
                          <a:ea typeface="+mn-ea"/>
                          <a:cs typeface="+mn-cs"/>
                        </a:rPr>
                        <a:t>Lorem ipsum dolor</a:t>
                      </a:r>
                    </a:p>
                  </a:txBody>
                  <a:tcPr marL="0" marR="0" marT="128016" marB="128016">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500" b="1">
                          <a:solidFill>
                            <a:schemeClr val="accent1"/>
                          </a:solidFill>
                        </a:rPr>
                        <a:t>/ </a:t>
                      </a:r>
                      <a:r>
                        <a:rPr lang="en-US" sz="1500">
                          <a:solidFill>
                            <a:schemeClr val="tx1"/>
                          </a:solidFill>
                        </a:rPr>
                        <a:t>02</a:t>
                      </a:r>
                    </a:p>
                  </a:txBody>
                  <a:tcPr marL="0" marR="0" marT="128016" marB="128016" anchor="ctr">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4457440"/>
                  </a:ext>
                </a:extLst>
              </a:tr>
              <a:tr h="682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00" normalizeH="0" baseline="0" noProof="0">
                          <a:ln>
                            <a:noFill/>
                          </a:ln>
                          <a:solidFill>
                            <a:srgbClr val="0A151E"/>
                          </a:solidFill>
                          <a:effectLst/>
                          <a:uLnTx/>
                          <a:uFillTx/>
                          <a:latin typeface="+mn-lt"/>
                          <a:ea typeface="+mn-ea"/>
                          <a:cs typeface="+mn-cs"/>
                        </a:rPr>
                        <a:t>Lorem ipsum dolor</a:t>
                      </a:r>
                    </a:p>
                  </a:txBody>
                  <a:tcPr marL="0" marR="0" marT="128016" marB="128016">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500" b="1">
                          <a:solidFill>
                            <a:schemeClr val="accent1"/>
                          </a:solidFill>
                        </a:rPr>
                        <a:t>/ </a:t>
                      </a:r>
                      <a:r>
                        <a:rPr lang="en-US" sz="1500" b="0">
                          <a:solidFill>
                            <a:schemeClr val="tx1"/>
                          </a:solidFill>
                        </a:rPr>
                        <a:t>03</a:t>
                      </a:r>
                    </a:p>
                  </a:txBody>
                  <a:tcPr marL="0" marR="0" marT="128016" marB="128016" anchor="ctr">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6152228"/>
                  </a:ext>
                </a:extLst>
              </a:tr>
              <a:tr h="682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00" normalizeH="0" baseline="0" noProof="0">
                          <a:ln>
                            <a:noFill/>
                          </a:ln>
                          <a:solidFill>
                            <a:srgbClr val="0A151E"/>
                          </a:solidFill>
                          <a:effectLst/>
                          <a:uLnTx/>
                          <a:uFillTx/>
                          <a:latin typeface="+mn-lt"/>
                          <a:ea typeface="+mn-ea"/>
                          <a:cs typeface="+mn-cs"/>
                        </a:rPr>
                        <a:t>Lorem ipsum dolor</a:t>
                      </a:r>
                    </a:p>
                  </a:txBody>
                  <a:tcPr marL="0" marR="0" marT="128016" marB="128016">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500" b="1">
                          <a:solidFill>
                            <a:schemeClr val="accent1"/>
                          </a:solidFill>
                        </a:rPr>
                        <a:t>/ </a:t>
                      </a:r>
                      <a:r>
                        <a:rPr lang="en-US" sz="1500" b="0">
                          <a:solidFill>
                            <a:schemeClr val="tx1"/>
                          </a:solidFill>
                        </a:rPr>
                        <a:t>04</a:t>
                      </a:r>
                    </a:p>
                  </a:txBody>
                  <a:tcPr marL="0" marR="0" marT="128016" marB="128016" anchor="ctr">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3617658"/>
                  </a:ext>
                </a:extLst>
              </a:tr>
              <a:tr h="682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00" normalizeH="0" baseline="0" noProof="0" dirty="0">
                          <a:ln>
                            <a:noFill/>
                          </a:ln>
                          <a:solidFill>
                            <a:srgbClr val="0A151E"/>
                          </a:solidFill>
                          <a:effectLst/>
                          <a:uLnTx/>
                          <a:uFillTx/>
                          <a:latin typeface="+mn-lt"/>
                          <a:ea typeface="+mn-ea"/>
                          <a:cs typeface="+mn-cs"/>
                        </a:rPr>
                        <a:t>Lorem ipsum dolor</a:t>
                      </a:r>
                    </a:p>
                  </a:txBody>
                  <a:tcPr marL="0" marR="0" marT="128016" marB="128016">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500" b="1">
                          <a:solidFill>
                            <a:schemeClr val="accent1"/>
                          </a:solidFill>
                        </a:rPr>
                        <a:t>/ </a:t>
                      </a:r>
                      <a:r>
                        <a:rPr lang="en-US" sz="1500" b="0">
                          <a:solidFill>
                            <a:schemeClr val="tx1"/>
                          </a:solidFill>
                        </a:rPr>
                        <a:t>05</a:t>
                      </a:r>
                    </a:p>
                  </a:txBody>
                  <a:tcPr marL="0" marR="0" marT="128016" marB="128016" anchor="ctr">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0064078"/>
                  </a:ext>
                </a:extLst>
              </a:tr>
              <a:tr h="682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00" normalizeH="0" baseline="0" noProof="0">
                          <a:ln>
                            <a:noFill/>
                          </a:ln>
                          <a:solidFill>
                            <a:srgbClr val="0A151E"/>
                          </a:solidFill>
                          <a:effectLst/>
                          <a:uLnTx/>
                          <a:uFillTx/>
                          <a:latin typeface="+mn-lt"/>
                          <a:ea typeface="+mn-ea"/>
                          <a:cs typeface="+mn-cs"/>
                        </a:rPr>
                        <a:t>Lorem ipsum dolor</a:t>
                      </a:r>
                    </a:p>
                  </a:txBody>
                  <a:tcPr marL="0" marR="0" marT="128016" marB="128016">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DECC"/>
                          </a:solidFill>
                          <a:effectLst/>
                          <a:uLnTx/>
                          <a:uFillTx/>
                          <a:latin typeface="+mn-lt"/>
                          <a:ea typeface="+mn-ea"/>
                          <a:cs typeface="+mn-cs"/>
                        </a:rPr>
                        <a:t>/ </a:t>
                      </a:r>
                      <a:r>
                        <a:rPr kumimoji="0" lang="en-US" sz="1500" b="0" i="0" u="none" strike="noStrike" kern="1200" cap="none" spc="0" normalizeH="0" baseline="0" noProof="0">
                          <a:ln>
                            <a:noFill/>
                          </a:ln>
                          <a:solidFill>
                            <a:srgbClr val="0A151E"/>
                          </a:solidFill>
                          <a:effectLst/>
                          <a:uLnTx/>
                          <a:uFillTx/>
                          <a:latin typeface="+mn-lt"/>
                          <a:ea typeface="+mn-ea"/>
                          <a:cs typeface="+mn-cs"/>
                        </a:rPr>
                        <a:t>06</a:t>
                      </a:r>
                      <a:endParaRPr lang="en-US" sz="1500" b="0">
                        <a:solidFill>
                          <a:schemeClr val="tx1"/>
                        </a:solidFill>
                      </a:endParaRPr>
                    </a:p>
                  </a:txBody>
                  <a:tcPr marL="0" marR="0" marT="128016" marB="128016" anchor="ctr">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418058"/>
                  </a:ext>
                </a:extLst>
              </a:tr>
              <a:tr h="6827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00" normalizeH="0" baseline="0" noProof="0">
                          <a:ln>
                            <a:noFill/>
                          </a:ln>
                          <a:solidFill>
                            <a:srgbClr val="0A151E"/>
                          </a:solidFill>
                          <a:effectLst/>
                          <a:uLnTx/>
                          <a:uFillTx/>
                          <a:latin typeface="+mn-lt"/>
                          <a:ea typeface="+mn-ea"/>
                          <a:cs typeface="+mn-cs"/>
                        </a:rPr>
                        <a:t>Lorem ipsum dolor</a:t>
                      </a:r>
                    </a:p>
                  </a:txBody>
                  <a:tcPr marL="0" marR="0" marT="128016" marB="128016">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00DECC"/>
                          </a:solidFill>
                          <a:effectLst/>
                          <a:uLnTx/>
                          <a:uFillTx/>
                          <a:latin typeface="+mn-lt"/>
                          <a:ea typeface="+mn-ea"/>
                          <a:cs typeface="+mn-cs"/>
                        </a:rPr>
                        <a:t>/ </a:t>
                      </a:r>
                      <a:r>
                        <a:rPr kumimoji="0" lang="en-US" sz="1500" b="0" i="0" u="none" strike="noStrike" kern="1200" cap="none" spc="0" normalizeH="0" baseline="0" noProof="0" dirty="0">
                          <a:ln>
                            <a:noFill/>
                          </a:ln>
                          <a:solidFill>
                            <a:srgbClr val="0A151E"/>
                          </a:solidFill>
                          <a:effectLst/>
                          <a:uLnTx/>
                          <a:uFillTx/>
                          <a:latin typeface="+mn-lt"/>
                          <a:ea typeface="+mn-ea"/>
                          <a:cs typeface="+mn-cs"/>
                        </a:rPr>
                        <a:t>07</a:t>
                      </a:r>
                      <a:endParaRPr lang="en-US" sz="1500" b="0" dirty="0">
                        <a:solidFill>
                          <a:schemeClr val="tx1"/>
                        </a:solidFill>
                      </a:endParaRPr>
                    </a:p>
                  </a:txBody>
                  <a:tcPr marL="0" marR="0" marT="128016" marB="128016" anchor="ctr">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9285698"/>
                  </a:ext>
                </a:extLst>
              </a:tr>
            </a:tbl>
          </a:graphicData>
        </a:graphic>
      </p:graphicFrame>
    </p:spTree>
    <p:extLst>
      <p:ext uri="{BB962C8B-B14F-4D97-AF65-F5344CB8AC3E}">
        <p14:creationId xmlns:p14="http://schemas.microsoft.com/office/powerpoint/2010/main" val="41617173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43045C-7D32-B094-9338-89D1515C4D57}"/>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74A15858-8F21-A16A-F693-8F8E386E2579}"/>
              </a:ext>
            </a:extLst>
          </p:cNvPr>
          <p:cNvSpPr>
            <a:spLocks noGrp="1"/>
          </p:cNvSpPr>
          <p:nvPr>
            <p:ph type="sldNum" sz="quarter" idx="12"/>
          </p:nvPr>
        </p:nvSpPr>
        <p:spPr/>
        <p:txBody>
          <a:bodyPr/>
          <a:lstStyle/>
          <a:p>
            <a:fld id="{AEAD572E-2F50-43BC-A5A3-42ECFACCA1CC}" type="slidenum">
              <a:rPr lang="en-US" smtClean="0"/>
              <a:pPr/>
              <a:t>13</a:t>
            </a:fld>
            <a:endParaRPr lang="en-US"/>
          </a:p>
        </p:txBody>
      </p:sp>
      <p:sp>
        <p:nvSpPr>
          <p:cNvPr id="5" name="Title 1">
            <a:extLst>
              <a:ext uri="{FF2B5EF4-FFF2-40B4-BE49-F238E27FC236}">
                <a16:creationId xmlns:a16="http://schemas.microsoft.com/office/drawing/2014/main" id="{A6445340-FE3B-853B-A1FE-F9A252906CF6}"/>
              </a:ext>
            </a:extLst>
          </p:cNvPr>
          <p:cNvSpPr txBox="1">
            <a:spLocks/>
          </p:cNvSpPr>
          <p:nvPr/>
        </p:nvSpPr>
        <p:spPr>
          <a:xfrm>
            <a:off x="688908" y="1143000"/>
            <a:ext cx="10666664" cy="1727791"/>
          </a:xfrm>
          <a:prstGeom prst="rect">
            <a:avLst/>
          </a:prstGeom>
        </p:spPr>
        <p:txBody>
          <a:bodyPr lIns="0" tIns="0" rIns="0" bIns="0" anchor="t" anchorCtr="0"/>
          <a:lstStyle>
            <a:lvl1pPr algn="l" defTabSz="914446" rtl="0" eaLnBrk="1" latinLnBrk="0" hangingPunct="1">
              <a:lnSpc>
                <a:spcPct val="83000"/>
              </a:lnSpc>
              <a:spcBef>
                <a:spcPct val="0"/>
              </a:spcBef>
              <a:buNone/>
              <a:defRPr sz="9000" b="0" kern="1200" spc="-350" baseline="0">
                <a:solidFill>
                  <a:schemeClr val="bg1"/>
                </a:solidFill>
                <a:latin typeface="+mj-lt"/>
                <a:ea typeface="+mj-ea"/>
                <a:cs typeface="+mj-cs"/>
              </a:defRPr>
            </a:lvl1pPr>
          </a:lstStyle>
          <a:p>
            <a:r>
              <a:rPr lang="en-US" sz="13000" dirty="0"/>
              <a:t>Max 12 char.</a:t>
            </a:r>
          </a:p>
        </p:txBody>
      </p:sp>
      <p:sp>
        <p:nvSpPr>
          <p:cNvPr id="6" name="Text Placeholder 5">
            <a:extLst>
              <a:ext uri="{FF2B5EF4-FFF2-40B4-BE49-F238E27FC236}">
                <a16:creationId xmlns:a16="http://schemas.microsoft.com/office/drawing/2014/main" id="{B779CC9B-9C93-1B0C-5A0A-33552AC68995}"/>
              </a:ext>
            </a:extLst>
          </p:cNvPr>
          <p:cNvSpPr txBox="1">
            <a:spLocks/>
          </p:cNvSpPr>
          <p:nvPr/>
        </p:nvSpPr>
        <p:spPr>
          <a:xfrm>
            <a:off x="800100" y="3110783"/>
            <a:ext cx="7304998" cy="1768116"/>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2800" kern="1200" spc="-80" baseline="0">
                <a:solidFill>
                  <a:schemeClr val="bg1"/>
                </a:solidFill>
                <a:latin typeface="+mn-lt"/>
                <a:ea typeface="+mn-ea"/>
                <a:cs typeface="+mn-cs"/>
              </a:defRPr>
            </a:lvl1pPr>
            <a:lvl2pPr marL="0" indent="0" algn="l" defTabSz="914446" rtl="0" eaLnBrk="1" latinLnBrk="0" hangingPunct="1">
              <a:lnSpc>
                <a:spcPct val="100000"/>
              </a:lnSpc>
              <a:spcBef>
                <a:spcPts val="0"/>
              </a:spcBef>
              <a:spcAft>
                <a:spcPts val="0"/>
              </a:spcAft>
              <a:buSzPct val="135000"/>
              <a:buFont typeface="Arial" panose="020B0604020202020204" pitchFamily="34" charset="0"/>
              <a:buNone/>
              <a:defRPr sz="2800" kern="1200" spc="-80" baseline="0">
                <a:solidFill>
                  <a:schemeClr val="accent1"/>
                </a:solidFill>
                <a:latin typeface="+mn-lt"/>
                <a:ea typeface="+mn-ea"/>
                <a:cs typeface="+mn-cs"/>
              </a:defRPr>
            </a:lvl2pPr>
            <a:lvl3pPr marL="457223" indent="-227025" algn="l" defTabSz="914446" rtl="0" eaLnBrk="1" latinLnBrk="0" hangingPunct="1">
              <a:lnSpc>
                <a:spcPct val="120000"/>
              </a:lnSpc>
              <a:spcBef>
                <a:spcPts val="0"/>
              </a:spcBef>
              <a:spcAft>
                <a:spcPts val="400"/>
              </a:spcAft>
              <a:buSzPct val="80000"/>
              <a:buFont typeface="Wingdings" panose="05000000000000000000" pitchFamily="2" charset="2"/>
              <a:buChar char="§"/>
              <a:defRPr sz="2800" kern="1200">
                <a:solidFill>
                  <a:schemeClr val="accent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2800" kern="1200">
                <a:solidFill>
                  <a:schemeClr val="accent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28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Divider title lorem ipsum dolor sit </a:t>
            </a:r>
            <a:r>
              <a:rPr lang="en-US" dirty="0" err="1"/>
              <a:t>amet</a:t>
            </a:r>
            <a:r>
              <a:rPr lang="en-US" dirty="0"/>
              <a:t> maximum 2 lines</a:t>
            </a:r>
          </a:p>
          <a:p>
            <a:pPr lvl="1"/>
            <a:r>
              <a:rPr lang="en-US" dirty="0"/>
              <a:t>/ Optional subtitle </a:t>
            </a:r>
            <a:r>
              <a:rPr lang="en-US" spc="-100" dirty="0">
                <a:sym typeface="Wingdings 3" panose="05040102010807070707" pitchFamily="18" charset="2"/>
              </a:rPr>
              <a:t></a:t>
            </a:r>
            <a:endParaRPr lang="en-US" dirty="0"/>
          </a:p>
        </p:txBody>
      </p:sp>
    </p:spTree>
    <p:extLst>
      <p:ext uri="{BB962C8B-B14F-4D97-AF65-F5344CB8AC3E}">
        <p14:creationId xmlns:p14="http://schemas.microsoft.com/office/powerpoint/2010/main" val="6666605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F69D9-DA86-6C36-3518-AED60230B346}"/>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D77297B8-2A36-E058-204E-AF2611E0AAB2}"/>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A4F0E198-7A23-ACB3-49BE-4B3CC93D0521}"/>
              </a:ext>
            </a:extLst>
          </p:cNvPr>
          <p:cNvSpPr>
            <a:spLocks noGrp="1"/>
          </p:cNvSpPr>
          <p:nvPr>
            <p:ph type="sldNum" sz="quarter" idx="12"/>
          </p:nvPr>
        </p:nvSpPr>
        <p:spPr/>
        <p:txBody>
          <a:bodyPr/>
          <a:lstStyle/>
          <a:p>
            <a:fld id="{AEAD572E-2F50-43BC-A5A3-42ECFACCA1CC}" type="slidenum">
              <a:rPr lang="en-US" smtClean="0"/>
              <a:pPr/>
              <a:t>14</a:t>
            </a:fld>
            <a:endParaRPr lang="en-US"/>
          </a:p>
        </p:txBody>
      </p:sp>
      <p:sp>
        <p:nvSpPr>
          <p:cNvPr id="4" name="Title 1">
            <a:extLst>
              <a:ext uri="{FF2B5EF4-FFF2-40B4-BE49-F238E27FC236}">
                <a16:creationId xmlns:a16="http://schemas.microsoft.com/office/drawing/2014/main" id="{80FAEBBE-345B-3419-9FA1-E5D19F94EC23}"/>
              </a:ext>
            </a:extLst>
          </p:cNvPr>
          <p:cNvSpPr txBox="1">
            <a:spLocks/>
          </p:cNvSpPr>
          <p:nvPr/>
        </p:nvSpPr>
        <p:spPr>
          <a:xfrm>
            <a:off x="698022" y="2060791"/>
            <a:ext cx="9626356" cy="2119746"/>
          </a:xfrm>
          <a:prstGeom prst="rect">
            <a:avLst/>
          </a:prstGeom>
        </p:spPr>
        <p:txBody>
          <a:bodyPr lIns="0" tIns="0" rIns="0" bIns="0" anchor="t" anchorCtr="0"/>
          <a:lstStyle>
            <a:lvl1pPr algn="l" defTabSz="914446" rtl="0" eaLnBrk="1" latinLnBrk="0" hangingPunct="1">
              <a:lnSpc>
                <a:spcPct val="83000"/>
              </a:lnSpc>
              <a:spcBef>
                <a:spcPct val="0"/>
              </a:spcBef>
              <a:buNone/>
              <a:defRPr sz="9000" b="0" kern="1200" spc="-350" baseline="0">
                <a:solidFill>
                  <a:schemeClr val="bg1"/>
                </a:solidFill>
                <a:latin typeface="+mj-lt"/>
                <a:ea typeface="+mj-ea"/>
                <a:cs typeface="+mj-cs"/>
              </a:defRPr>
            </a:lvl1pPr>
          </a:lstStyle>
          <a:p>
            <a:r>
              <a:rPr lang="en-US"/>
              <a:t>Divider title </a:t>
            </a:r>
            <a:br>
              <a:rPr lang="en-US"/>
            </a:br>
            <a:r>
              <a:rPr lang="en-US"/>
              <a:t>max 2 lines</a:t>
            </a:r>
            <a:endParaRPr lang="en-US" dirty="0"/>
          </a:p>
        </p:txBody>
      </p:sp>
      <p:sp>
        <p:nvSpPr>
          <p:cNvPr id="9" name="Text Placeholder 5">
            <a:extLst>
              <a:ext uri="{FF2B5EF4-FFF2-40B4-BE49-F238E27FC236}">
                <a16:creationId xmlns:a16="http://schemas.microsoft.com/office/drawing/2014/main" id="{95DDA4E8-D093-434C-D4F0-AE0E5EC03F3A}"/>
              </a:ext>
            </a:extLst>
          </p:cNvPr>
          <p:cNvSpPr txBox="1">
            <a:spLocks/>
          </p:cNvSpPr>
          <p:nvPr/>
        </p:nvSpPr>
        <p:spPr>
          <a:xfrm>
            <a:off x="788086" y="4608423"/>
            <a:ext cx="7304998" cy="1881188"/>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2800" kern="1200" spc="-80" baseline="0">
                <a:solidFill>
                  <a:schemeClr val="accent1"/>
                </a:solidFill>
                <a:latin typeface="+mn-lt"/>
                <a:ea typeface="+mn-ea"/>
                <a:cs typeface="+mn-cs"/>
              </a:defRPr>
            </a:lvl1pPr>
            <a:lvl2pPr marL="0" indent="0" algn="l" defTabSz="914446" rtl="0" eaLnBrk="1" latinLnBrk="0" hangingPunct="1">
              <a:lnSpc>
                <a:spcPct val="100000"/>
              </a:lnSpc>
              <a:spcBef>
                <a:spcPts val="0"/>
              </a:spcBef>
              <a:spcAft>
                <a:spcPts val="0"/>
              </a:spcAft>
              <a:buSzPct val="135000"/>
              <a:buFont typeface="Arial" panose="020B0604020202020204" pitchFamily="34" charset="0"/>
              <a:buNone/>
              <a:defRPr sz="2800" kern="1200">
                <a:solidFill>
                  <a:schemeClr val="accent1"/>
                </a:solidFill>
                <a:latin typeface="+mn-lt"/>
                <a:ea typeface="+mn-ea"/>
                <a:cs typeface="+mn-cs"/>
              </a:defRPr>
            </a:lvl2pPr>
            <a:lvl3pPr marL="457223" indent="-227025" algn="l" defTabSz="914446" rtl="0" eaLnBrk="1" latinLnBrk="0" hangingPunct="1">
              <a:lnSpc>
                <a:spcPct val="120000"/>
              </a:lnSpc>
              <a:spcBef>
                <a:spcPts val="0"/>
              </a:spcBef>
              <a:spcAft>
                <a:spcPts val="400"/>
              </a:spcAft>
              <a:buSzPct val="80000"/>
              <a:buFont typeface="Wingdings" panose="05000000000000000000" pitchFamily="2" charset="2"/>
              <a:buChar char="§"/>
              <a:defRPr sz="2800" kern="1200">
                <a:solidFill>
                  <a:schemeClr val="accent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2800" kern="1200">
                <a:solidFill>
                  <a:schemeClr val="accent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28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Optional subtitle</a:t>
            </a:r>
            <a:endParaRPr lang="en-US" dirty="0"/>
          </a:p>
        </p:txBody>
      </p:sp>
      <p:sp>
        <p:nvSpPr>
          <p:cNvPr id="14" name="Text Placeholder 13">
            <a:extLst>
              <a:ext uri="{FF2B5EF4-FFF2-40B4-BE49-F238E27FC236}">
                <a16:creationId xmlns:a16="http://schemas.microsoft.com/office/drawing/2014/main" id="{CC396815-F3D5-60E5-4866-EE25F3E7516D}"/>
              </a:ext>
            </a:extLst>
          </p:cNvPr>
          <p:cNvSpPr txBox="1">
            <a:spLocks/>
          </p:cNvSpPr>
          <p:nvPr/>
        </p:nvSpPr>
        <p:spPr>
          <a:xfrm>
            <a:off x="805392" y="1543966"/>
            <a:ext cx="3632200" cy="243560"/>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900" kern="1200" cap="all" baseline="0">
                <a:solidFill>
                  <a:schemeClr val="bg1"/>
                </a:solidFill>
                <a:latin typeface="+mn-lt"/>
                <a:ea typeface="+mn-ea"/>
                <a:cs typeface="+mn-cs"/>
              </a:defRPr>
            </a:lvl1pPr>
            <a:lvl2pPr marL="228611" indent="-228611"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600" kern="1200">
                <a:solidFill>
                  <a:schemeClr val="tx1"/>
                </a:solidFill>
                <a:latin typeface="+mn-lt"/>
                <a:ea typeface="+mn-ea"/>
                <a:cs typeface="+mn-cs"/>
              </a:defRPr>
            </a:lvl2pPr>
            <a:lvl3pPr marL="457223" indent="-227025" algn="l" defTabSz="914446" rtl="0" eaLnBrk="1" latinLnBrk="0" hangingPunct="1">
              <a:lnSpc>
                <a:spcPct val="120000"/>
              </a:lnSpc>
              <a:spcBef>
                <a:spcPts val="0"/>
              </a:spcBef>
              <a:spcAft>
                <a:spcPts val="400"/>
              </a:spcAft>
              <a:buSzPct val="80000"/>
              <a:buFont typeface="Wingdings" panose="05000000000000000000" pitchFamily="2" charset="2"/>
              <a:buChar char="§"/>
              <a:defRPr sz="16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Optional eyebrow</a:t>
            </a:r>
            <a:endParaRPr lang="en-US" dirty="0"/>
          </a:p>
        </p:txBody>
      </p:sp>
    </p:spTree>
    <p:extLst>
      <p:ext uri="{BB962C8B-B14F-4D97-AF65-F5344CB8AC3E}">
        <p14:creationId xmlns:p14="http://schemas.microsoft.com/office/powerpoint/2010/main" val="16453213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A560F43-6086-C393-1B06-6797C20157AA}"/>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E174A6FD-7F50-4804-3FB5-5B9FD39630BF}"/>
              </a:ext>
            </a:extLst>
          </p:cNvPr>
          <p:cNvSpPr>
            <a:spLocks noGrp="1"/>
          </p:cNvSpPr>
          <p:nvPr>
            <p:ph type="sldNum" sz="quarter" idx="12"/>
          </p:nvPr>
        </p:nvSpPr>
        <p:spPr/>
        <p:txBody>
          <a:bodyPr/>
          <a:lstStyle/>
          <a:p>
            <a:fld id="{AEAD572E-2F50-43BC-A5A3-42ECFACCA1CC}" type="slidenum">
              <a:rPr lang="en-US" smtClean="0"/>
              <a:pPr/>
              <a:t>15</a:t>
            </a:fld>
            <a:endParaRPr lang="en-US"/>
          </a:p>
        </p:txBody>
      </p:sp>
      <p:sp>
        <p:nvSpPr>
          <p:cNvPr id="4" name="Title 1">
            <a:extLst>
              <a:ext uri="{FF2B5EF4-FFF2-40B4-BE49-F238E27FC236}">
                <a16:creationId xmlns:a16="http://schemas.microsoft.com/office/drawing/2014/main" id="{D637FCD9-8FA9-F0C0-7CD3-0C194193105B}"/>
              </a:ext>
            </a:extLst>
          </p:cNvPr>
          <p:cNvSpPr txBox="1">
            <a:spLocks/>
          </p:cNvSpPr>
          <p:nvPr/>
        </p:nvSpPr>
        <p:spPr>
          <a:xfrm>
            <a:off x="536507" y="685106"/>
            <a:ext cx="4517032" cy="2683048"/>
          </a:xfrm>
          <a:prstGeom prst="rect">
            <a:avLst/>
          </a:prstGeom>
        </p:spPr>
        <p:txBody>
          <a:bodyPr lIns="0" tIns="0" rIns="0" bIns="0" anchor="t" anchorCtr="0"/>
          <a:lstStyle>
            <a:lvl1pPr algn="l" defTabSz="914446" rtl="0" eaLnBrk="1" latinLnBrk="0" hangingPunct="1">
              <a:lnSpc>
                <a:spcPct val="100000"/>
              </a:lnSpc>
              <a:spcBef>
                <a:spcPct val="0"/>
              </a:spcBef>
              <a:buNone/>
              <a:defRPr sz="21001" b="0" kern="1200" spc="-350" baseline="0">
                <a:solidFill>
                  <a:schemeClr val="bg1"/>
                </a:solidFill>
                <a:latin typeface="Sora-SIA Light" pitchFamily="2" charset="0"/>
                <a:ea typeface="+mj-ea"/>
                <a:cs typeface="Sora-SIA Light" pitchFamily="2" charset="0"/>
              </a:defRPr>
            </a:lvl1pPr>
          </a:lstStyle>
          <a:p>
            <a:r>
              <a:rPr lang="en-US" dirty="0"/>
              <a:t>01</a:t>
            </a:r>
          </a:p>
        </p:txBody>
      </p:sp>
      <p:sp>
        <p:nvSpPr>
          <p:cNvPr id="9" name="Text Placeholder 5">
            <a:extLst>
              <a:ext uri="{FF2B5EF4-FFF2-40B4-BE49-F238E27FC236}">
                <a16:creationId xmlns:a16="http://schemas.microsoft.com/office/drawing/2014/main" id="{8721A503-1500-1F08-8F8B-81EF42D98079}"/>
              </a:ext>
            </a:extLst>
          </p:cNvPr>
          <p:cNvSpPr txBox="1">
            <a:spLocks/>
          </p:cNvSpPr>
          <p:nvPr/>
        </p:nvSpPr>
        <p:spPr>
          <a:xfrm>
            <a:off x="804864" y="3489846"/>
            <a:ext cx="7304998" cy="1881188"/>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2800" kern="1200" spc="-80" baseline="0">
                <a:solidFill>
                  <a:schemeClr val="bg1"/>
                </a:solidFill>
                <a:latin typeface="+mn-lt"/>
                <a:ea typeface="+mn-ea"/>
                <a:cs typeface="+mn-cs"/>
              </a:defRPr>
            </a:lvl1pPr>
            <a:lvl2pPr marL="0" indent="0" algn="l" defTabSz="914446" rtl="0" eaLnBrk="1" latinLnBrk="0" hangingPunct="1">
              <a:lnSpc>
                <a:spcPct val="100000"/>
              </a:lnSpc>
              <a:spcBef>
                <a:spcPts val="0"/>
              </a:spcBef>
              <a:spcAft>
                <a:spcPts val="0"/>
              </a:spcAft>
              <a:buSzPct val="135000"/>
              <a:buFont typeface="Arial" panose="020B0604020202020204" pitchFamily="34" charset="0"/>
              <a:buNone/>
              <a:defRPr sz="2800" kern="1200" spc="-80" baseline="0">
                <a:solidFill>
                  <a:schemeClr val="accent1"/>
                </a:solidFill>
                <a:latin typeface="+mn-lt"/>
                <a:ea typeface="+mn-ea"/>
                <a:cs typeface="+mn-cs"/>
              </a:defRPr>
            </a:lvl2pPr>
            <a:lvl3pPr marL="457223" indent="-227025" algn="l" defTabSz="914446" rtl="0" eaLnBrk="1" latinLnBrk="0" hangingPunct="1">
              <a:lnSpc>
                <a:spcPct val="120000"/>
              </a:lnSpc>
              <a:spcBef>
                <a:spcPts val="0"/>
              </a:spcBef>
              <a:spcAft>
                <a:spcPts val="400"/>
              </a:spcAft>
              <a:buSzPct val="80000"/>
              <a:buFont typeface="Wingdings" panose="05000000000000000000" pitchFamily="2" charset="2"/>
              <a:buChar char="§"/>
              <a:defRPr sz="2800" kern="1200">
                <a:solidFill>
                  <a:schemeClr val="accent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2800" kern="1200">
                <a:solidFill>
                  <a:schemeClr val="accent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28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Sub-title, divider title lorem ipsum dolor sit </a:t>
            </a:r>
            <a:r>
              <a:rPr lang="en-US" dirty="0" err="1"/>
              <a:t>amet</a:t>
            </a:r>
            <a:r>
              <a:rPr lang="en-US" dirty="0"/>
              <a:t> maximum 3 lines</a:t>
            </a:r>
          </a:p>
          <a:p>
            <a:pPr lvl="1"/>
            <a:r>
              <a:rPr lang="en-US" dirty="0"/>
              <a:t>/ Second level </a:t>
            </a:r>
            <a:r>
              <a:rPr lang="en-US" spc="-100" dirty="0">
                <a:sym typeface="Wingdings 3" panose="05040102010807070707" pitchFamily="18" charset="2"/>
              </a:rPr>
              <a:t></a:t>
            </a:r>
            <a:endParaRPr lang="en-US" dirty="0"/>
          </a:p>
        </p:txBody>
      </p:sp>
    </p:spTree>
    <p:extLst>
      <p:ext uri="{BB962C8B-B14F-4D97-AF65-F5344CB8AC3E}">
        <p14:creationId xmlns:p14="http://schemas.microsoft.com/office/powerpoint/2010/main" val="23359821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1502480-9C47-A7F2-D10E-23D948EBDF3F}"/>
              </a:ext>
            </a:extLst>
          </p:cNvPr>
          <p:cNvPicPr>
            <a:picLocks noChangeAspect="1"/>
          </p:cNvPicPr>
          <p:nvPr/>
        </p:nvPicPr>
        <p:blipFill>
          <a:blip r:embed="rId3"/>
          <a:stretch>
            <a:fillRect/>
          </a:stretch>
        </p:blipFill>
        <p:spPr>
          <a:xfrm>
            <a:off x="3396286" y="695673"/>
            <a:ext cx="8477738" cy="5909758"/>
          </a:xfrm>
          <a:prstGeom prst="rect">
            <a:avLst/>
          </a:prstGeom>
        </p:spPr>
      </p:pic>
      <p:pic>
        <p:nvPicPr>
          <p:cNvPr id="11" name="Picture 10" descr="A black and white background&#10;&#10;Description automatically generated">
            <a:extLst>
              <a:ext uri="{FF2B5EF4-FFF2-40B4-BE49-F238E27FC236}">
                <a16:creationId xmlns:a16="http://schemas.microsoft.com/office/drawing/2014/main" id="{208A2433-17EC-C2DB-F355-854D34AB7E7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0078" y="337183"/>
            <a:ext cx="10690528" cy="6353524"/>
          </a:xfrm>
          <a:prstGeom prst="rect">
            <a:avLst/>
          </a:prstGeom>
        </p:spPr>
      </p:pic>
      <p:sp>
        <p:nvSpPr>
          <p:cNvPr id="5" name="Shape">
            <a:extLst>
              <a:ext uri="{FF2B5EF4-FFF2-40B4-BE49-F238E27FC236}">
                <a16:creationId xmlns:a16="http://schemas.microsoft.com/office/drawing/2014/main" id="{92437D9C-EB4A-1373-D2BE-D95102F88897}"/>
              </a:ext>
            </a:extLst>
          </p:cNvPr>
          <p:cNvSpPr/>
          <p:nvPr/>
        </p:nvSpPr>
        <p:spPr>
          <a:xfrm>
            <a:off x="9064" y="0"/>
            <a:ext cx="12182938" cy="68529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110" y="2587"/>
                </a:moveTo>
                <a:lnTo>
                  <a:pt x="20468" y="2587"/>
                </a:lnTo>
                <a:cubicBezTo>
                  <a:pt x="20525" y="2587"/>
                  <a:pt x="20570" y="2587"/>
                  <a:pt x="20607" y="2591"/>
                </a:cubicBezTo>
                <a:cubicBezTo>
                  <a:pt x="20644" y="2595"/>
                  <a:pt x="20672" y="2603"/>
                  <a:pt x="20695" y="2620"/>
                </a:cubicBezTo>
                <a:cubicBezTo>
                  <a:pt x="20728" y="2641"/>
                  <a:pt x="20757" y="2675"/>
                  <a:pt x="20781" y="2717"/>
                </a:cubicBezTo>
                <a:cubicBezTo>
                  <a:pt x="20805" y="2760"/>
                  <a:pt x="20824" y="2812"/>
                  <a:pt x="20835" y="2870"/>
                </a:cubicBezTo>
                <a:cubicBezTo>
                  <a:pt x="20845" y="2910"/>
                  <a:pt x="20850" y="2961"/>
                  <a:pt x="20852" y="3026"/>
                </a:cubicBezTo>
                <a:cubicBezTo>
                  <a:pt x="20854" y="3092"/>
                  <a:pt x="20854" y="3173"/>
                  <a:pt x="20854" y="3273"/>
                </a:cubicBezTo>
                <a:lnTo>
                  <a:pt x="20854" y="19640"/>
                </a:lnTo>
                <a:cubicBezTo>
                  <a:pt x="20854" y="19741"/>
                  <a:pt x="20854" y="19821"/>
                  <a:pt x="20852" y="19887"/>
                </a:cubicBezTo>
                <a:cubicBezTo>
                  <a:pt x="20850" y="19953"/>
                  <a:pt x="20845" y="20003"/>
                  <a:pt x="20835" y="20043"/>
                </a:cubicBezTo>
                <a:cubicBezTo>
                  <a:pt x="20824" y="20101"/>
                  <a:pt x="20805" y="20153"/>
                  <a:pt x="20781" y="20196"/>
                </a:cubicBezTo>
                <a:cubicBezTo>
                  <a:pt x="20757" y="20239"/>
                  <a:pt x="20728" y="20272"/>
                  <a:pt x="20695" y="20293"/>
                </a:cubicBezTo>
                <a:cubicBezTo>
                  <a:pt x="20672" y="20310"/>
                  <a:pt x="20644" y="20318"/>
                  <a:pt x="20607" y="20323"/>
                </a:cubicBezTo>
                <a:cubicBezTo>
                  <a:pt x="20570" y="20327"/>
                  <a:pt x="20525" y="20327"/>
                  <a:pt x="20468" y="20327"/>
                </a:cubicBezTo>
                <a:lnTo>
                  <a:pt x="1110" y="20327"/>
                </a:lnTo>
                <a:cubicBezTo>
                  <a:pt x="1054" y="20327"/>
                  <a:pt x="1008" y="20327"/>
                  <a:pt x="972" y="20323"/>
                </a:cubicBezTo>
                <a:cubicBezTo>
                  <a:pt x="935" y="20318"/>
                  <a:pt x="906" y="20310"/>
                  <a:pt x="884" y="20293"/>
                </a:cubicBezTo>
                <a:cubicBezTo>
                  <a:pt x="851" y="20272"/>
                  <a:pt x="822" y="20239"/>
                  <a:pt x="798" y="20196"/>
                </a:cubicBezTo>
                <a:cubicBezTo>
                  <a:pt x="774" y="20153"/>
                  <a:pt x="755" y="20101"/>
                  <a:pt x="743" y="20043"/>
                </a:cubicBezTo>
                <a:cubicBezTo>
                  <a:pt x="734" y="20003"/>
                  <a:pt x="729" y="19953"/>
                  <a:pt x="726" y="19887"/>
                </a:cubicBezTo>
                <a:cubicBezTo>
                  <a:pt x="724" y="19821"/>
                  <a:pt x="724" y="19741"/>
                  <a:pt x="724" y="19640"/>
                </a:cubicBezTo>
                <a:lnTo>
                  <a:pt x="724" y="3273"/>
                </a:lnTo>
                <a:cubicBezTo>
                  <a:pt x="724" y="3173"/>
                  <a:pt x="724" y="3092"/>
                  <a:pt x="726" y="3026"/>
                </a:cubicBezTo>
                <a:cubicBezTo>
                  <a:pt x="729" y="2961"/>
                  <a:pt x="734" y="2910"/>
                  <a:pt x="743" y="2870"/>
                </a:cubicBezTo>
                <a:cubicBezTo>
                  <a:pt x="755" y="2812"/>
                  <a:pt x="774" y="2760"/>
                  <a:pt x="798" y="2717"/>
                </a:cubicBezTo>
                <a:cubicBezTo>
                  <a:pt x="822" y="2675"/>
                  <a:pt x="851" y="2641"/>
                  <a:pt x="884" y="2620"/>
                </a:cubicBezTo>
                <a:cubicBezTo>
                  <a:pt x="906" y="2603"/>
                  <a:pt x="935" y="2595"/>
                  <a:pt x="972" y="2591"/>
                </a:cubicBezTo>
                <a:cubicBezTo>
                  <a:pt x="1008" y="2587"/>
                  <a:pt x="1054" y="2587"/>
                  <a:pt x="1110" y="2587"/>
                </a:cubicBezTo>
                <a:close/>
              </a:path>
            </a:pathLst>
          </a:custGeom>
          <a:solidFill>
            <a:schemeClr val="bg1"/>
          </a:solidFill>
          <a:ln w="12700">
            <a:miter lim="400000"/>
          </a:ln>
        </p:spPr>
        <p:txBody>
          <a:bodyPr lIns="0" tIns="0" rIns="0" bIns="0"/>
          <a:lstStyle/>
          <a:p>
            <a:endParaRPr sz="2700" dirty="0"/>
          </a:p>
        </p:txBody>
      </p:sp>
      <p:sp>
        <p:nvSpPr>
          <p:cNvPr id="2" name="Footer Placeholder 1">
            <a:extLst>
              <a:ext uri="{FF2B5EF4-FFF2-40B4-BE49-F238E27FC236}">
                <a16:creationId xmlns:a16="http://schemas.microsoft.com/office/drawing/2014/main" id="{BC52A636-59EB-7ED6-1472-A488E8DA4878}"/>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0AE7A6CF-D904-E6F6-036C-0E32FD597F39}"/>
              </a:ext>
            </a:extLst>
          </p:cNvPr>
          <p:cNvSpPr>
            <a:spLocks noGrp="1"/>
          </p:cNvSpPr>
          <p:nvPr>
            <p:ph type="sldNum" sz="quarter" idx="12"/>
          </p:nvPr>
        </p:nvSpPr>
        <p:spPr/>
        <p:txBody>
          <a:bodyPr/>
          <a:lstStyle/>
          <a:p>
            <a:fld id="{AEAD572E-2F50-43BC-A5A3-42ECFACCA1CC}" type="slidenum">
              <a:rPr lang="en-US" smtClean="0"/>
              <a:t>16</a:t>
            </a:fld>
            <a:endParaRPr lang="en-US"/>
          </a:p>
        </p:txBody>
      </p:sp>
      <p:sp>
        <p:nvSpPr>
          <p:cNvPr id="6" name="Title 1">
            <a:extLst>
              <a:ext uri="{FF2B5EF4-FFF2-40B4-BE49-F238E27FC236}">
                <a16:creationId xmlns:a16="http://schemas.microsoft.com/office/drawing/2014/main" id="{8D062E5D-4ED4-B47D-3FF3-57E6E39D026A}"/>
              </a:ext>
            </a:extLst>
          </p:cNvPr>
          <p:cNvSpPr txBox="1">
            <a:spLocks/>
          </p:cNvSpPr>
          <p:nvPr/>
        </p:nvSpPr>
        <p:spPr>
          <a:xfrm>
            <a:off x="804863" y="1972256"/>
            <a:ext cx="4915467" cy="2119746"/>
          </a:xfrm>
          <a:prstGeom prst="rect">
            <a:avLst/>
          </a:prstGeom>
        </p:spPr>
        <p:txBody>
          <a:bodyPr lIns="0" tIns="0" rIns="0" bIns="0" anchor="t" anchorCtr="0"/>
          <a:lstStyle>
            <a:lvl1pPr algn="l" defTabSz="914446" rtl="0" eaLnBrk="1" latinLnBrk="0" hangingPunct="1">
              <a:lnSpc>
                <a:spcPct val="100000"/>
              </a:lnSpc>
              <a:spcBef>
                <a:spcPct val="0"/>
              </a:spcBef>
              <a:buNone/>
              <a:defRPr sz="4800" b="0" kern="1200" spc="-100" baseline="0">
                <a:solidFill>
                  <a:schemeClr val="tx1"/>
                </a:solidFill>
                <a:latin typeface="+mj-lt"/>
                <a:ea typeface="+mj-ea"/>
                <a:cs typeface="+mj-cs"/>
              </a:defRPr>
            </a:lvl1pPr>
          </a:lstStyle>
          <a:p>
            <a:r>
              <a:rPr lang="en-US" dirty="0"/>
              <a:t>Divider title lorem ipsum</a:t>
            </a:r>
            <a:br>
              <a:rPr lang="en-US" dirty="0"/>
            </a:br>
            <a:r>
              <a:rPr lang="en-US" dirty="0"/>
              <a:t>max 3 lines</a:t>
            </a:r>
          </a:p>
        </p:txBody>
      </p:sp>
      <p:sp>
        <p:nvSpPr>
          <p:cNvPr id="7" name="Text Placeholder 5">
            <a:extLst>
              <a:ext uri="{FF2B5EF4-FFF2-40B4-BE49-F238E27FC236}">
                <a16:creationId xmlns:a16="http://schemas.microsoft.com/office/drawing/2014/main" id="{1E7335EF-8FB6-7E98-A887-004A2F830E06}"/>
              </a:ext>
            </a:extLst>
          </p:cNvPr>
          <p:cNvSpPr txBox="1">
            <a:spLocks/>
          </p:cNvSpPr>
          <p:nvPr/>
        </p:nvSpPr>
        <p:spPr>
          <a:xfrm>
            <a:off x="800100" y="4473332"/>
            <a:ext cx="5176838" cy="1181053"/>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2800" kern="1200" spc="-80" baseline="0">
                <a:solidFill>
                  <a:schemeClr val="accent2"/>
                </a:solidFill>
                <a:latin typeface="+mn-lt"/>
                <a:ea typeface="+mn-ea"/>
                <a:cs typeface="+mn-cs"/>
              </a:defRPr>
            </a:lvl1pPr>
            <a:lvl2pPr marL="0" indent="0" algn="l" defTabSz="914446" rtl="0" eaLnBrk="1" latinLnBrk="0" hangingPunct="1">
              <a:lnSpc>
                <a:spcPct val="100000"/>
              </a:lnSpc>
              <a:spcBef>
                <a:spcPts val="0"/>
              </a:spcBef>
              <a:spcAft>
                <a:spcPts val="0"/>
              </a:spcAft>
              <a:buSzPct val="135000"/>
              <a:buFont typeface="Arial" panose="020B0604020202020204" pitchFamily="34" charset="0"/>
              <a:buNone/>
              <a:defRPr sz="2800" kern="1200">
                <a:solidFill>
                  <a:schemeClr val="accent1"/>
                </a:solidFill>
                <a:latin typeface="+mn-lt"/>
                <a:ea typeface="+mn-ea"/>
                <a:cs typeface="+mn-cs"/>
              </a:defRPr>
            </a:lvl2pPr>
            <a:lvl3pPr marL="457223" indent="-227025" algn="l" defTabSz="914446" rtl="0" eaLnBrk="1" latinLnBrk="0" hangingPunct="1">
              <a:lnSpc>
                <a:spcPct val="120000"/>
              </a:lnSpc>
              <a:spcBef>
                <a:spcPts val="0"/>
              </a:spcBef>
              <a:spcAft>
                <a:spcPts val="400"/>
              </a:spcAft>
              <a:buSzPct val="80000"/>
              <a:buFont typeface="Wingdings" panose="05000000000000000000" pitchFamily="2" charset="2"/>
              <a:buChar char="§"/>
              <a:defRPr sz="2800" kern="1200">
                <a:solidFill>
                  <a:schemeClr val="accent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2800" kern="1200">
                <a:solidFill>
                  <a:schemeClr val="accent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28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Optional subtitle</a:t>
            </a:r>
            <a:endParaRPr lang="en-US" dirty="0"/>
          </a:p>
        </p:txBody>
      </p:sp>
      <p:sp>
        <p:nvSpPr>
          <p:cNvPr id="8" name="Text Placeholder 7">
            <a:extLst>
              <a:ext uri="{FF2B5EF4-FFF2-40B4-BE49-F238E27FC236}">
                <a16:creationId xmlns:a16="http://schemas.microsoft.com/office/drawing/2014/main" id="{43A45AD5-8B7F-2573-ED0B-C26C73E120E6}"/>
              </a:ext>
            </a:extLst>
          </p:cNvPr>
          <p:cNvSpPr txBox="1">
            <a:spLocks/>
          </p:cNvSpPr>
          <p:nvPr/>
        </p:nvSpPr>
        <p:spPr>
          <a:xfrm>
            <a:off x="863601" y="1612370"/>
            <a:ext cx="3609975" cy="270719"/>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cap="all" baseline="0">
                <a:solidFill>
                  <a:schemeClr val="tx1"/>
                </a:solidFill>
                <a:latin typeface="+mn-lt"/>
                <a:ea typeface="+mn-ea"/>
                <a:cs typeface="+mn-cs"/>
              </a:defRPr>
            </a:lvl1pPr>
            <a:lvl2pPr marL="228611" indent="-228611" algn="l" defTabSz="914446" rtl="0" eaLnBrk="1" latinLnBrk="0" hangingPunct="1">
              <a:lnSpc>
                <a:spcPct val="120000"/>
              </a:lnSpc>
              <a:spcBef>
                <a:spcPts val="0"/>
              </a:spcBef>
              <a:spcAft>
                <a:spcPts val="400"/>
              </a:spcAft>
              <a:buSzPct val="135000"/>
              <a:buFontTx/>
              <a:buBlip>
                <a:blip r:embed="rId5">
                  <a:extLst>
                    <a:ext uri="{96DAC541-7B7A-43D3-8B79-37D633B846F1}">
                      <asvg:svgBlip xmlns:asvg="http://schemas.microsoft.com/office/drawing/2016/SVG/main" r:embed="rId6"/>
                    </a:ext>
                  </a:extLst>
                </a:blip>
              </a:buBlip>
              <a:defRPr sz="1600" kern="1200">
                <a:solidFill>
                  <a:schemeClr val="tx1"/>
                </a:solidFill>
                <a:latin typeface="+mn-lt"/>
                <a:ea typeface="+mn-ea"/>
                <a:cs typeface="+mn-cs"/>
              </a:defRPr>
            </a:lvl2pPr>
            <a:lvl3pPr marL="457223" indent="-227025" algn="l" defTabSz="914446" rtl="0" eaLnBrk="1" latinLnBrk="0" hangingPunct="1">
              <a:lnSpc>
                <a:spcPct val="120000"/>
              </a:lnSpc>
              <a:spcBef>
                <a:spcPts val="0"/>
              </a:spcBef>
              <a:spcAft>
                <a:spcPts val="400"/>
              </a:spcAft>
              <a:buSzPct val="80000"/>
              <a:buFont typeface="Wingdings" panose="05000000000000000000" pitchFamily="2" charset="2"/>
              <a:buChar char="§"/>
              <a:defRPr sz="16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cxnSp>
        <p:nvCxnSpPr>
          <p:cNvPr id="10" name="Straight Connector 9">
            <a:extLst>
              <a:ext uri="{FF2B5EF4-FFF2-40B4-BE49-F238E27FC236}">
                <a16:creationId xmlns:a16="http://schemas.microsoft.com/office/drawing/2014/main" id="{FF49D33D-73D4-7C31-1B7C-2C870B06021F}"/>
              </a:ext>
            </a:extLst>
          </p:cNvPr>
          <p:cNvCxnSpPr>
            <a:cxnSpLocks noGrp="1" noRot="1" noMove="1" noResize="1" noEditPoints="1" noAdjustHandles="1" noChangeArrowheads="1" noChangeShapeType="1"/>
          </p:cNvCxnSpPr>
          <p:nvPr/>
        </p:nvCxnSpPr>
        <p:spPr>
          <a:xfrm flipH="1">
            <a:off x="804864" y="-7937"/>
            <a:ext cx="253205" cy="519113"/>
          </a:xfrm>
          <a:prstGeom prst="line">
            <a:avLst/>
          </a:prstGeom>
          <a:ln w="8382">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14053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1C602DB-1C58-FD28-1E58-112431B7247F}"/>
              </a:ext>
            </a:extLst>
          </p:cNvPr>
          <p:cNvSpPr>
            <a:spLocks noGrp="1"/>
          </p:cNvSpPr>
          <p:nvPr>
            <p:ph type="body" sz="quarter" idx="11"/>
          </p:nvPr>
        </p:nvSpPr>
        <p:spPr/>
        <p:txBody>
          <a:bodyPr/>
          <a:lstStyle/>
          <a:p>
            <a:r>
              <a:rPr lang="en-US" dirty="0"/>
              <a:t>Divider title lv.2 lorem ipsum </a:t>
            </a:r>
            <a:br>
              <a:rPr lang="en-US" dirty="0"/>
            </a:br>
            <a:r>
              <a:rPr lang="en-US" dirty="0"/>
              <a:t>max 2 lines</a:t>
            </a:r>
          </a:p>
          <a:p>
            <a:pPr lvl="1"/>
            <a:r>
              <a:rPr lang="en-US" dirty="0"/>
              <a:t>/ Optional subtitle</a:t>
            </a:r>
            <a:r>
              <a:rPr lang="en-US" dirty="0">
                <a:sym typeface="Wingdings 3" panose="05040102010807070707" pitchFamily="18" charset="2"/>
              </a:rPr>
              <a:t> </a:t>
            </a:r>
            <a:endParaRPr lang="en-US" dirty="0"/>
          </a:p>
        </p:txBody>
      </p:sp>
      <p:sp>
        <p:nvSpPr>
          <p:cNvPr id="3" name="Slide Number Placeholder 2">
            <a:extLst>
              <a:ext uri="{FF2B5EF4-FFF2-40B4-BE49-F238E27FC236}">
                <a16:creationId xmlns:a16="http://schemas.microsoft.com/office/drawing/2014/main" id="{F12DCCB4-CAF3-57B9-D6A3-A11FB7E4F86A}"/>
              </a:ext>
            </a:extLst>
          </p:cNvPr>
          <p:cNvSpPr>
            <a:spLocks noGrp="1"/>
          </p:cNvSpPr>
          <p:nvPr>
            <p:ph type="sldNum" sz="quarter" idx="12"/>
          </p:nvPr>
        </p:nvSpPr>
        <p:spPr/>
        <p:txBody>
          <a:bodyPr/>
          <a:lstStyle/>
          <a:p>
            <a:fld id="{AEAD572E-2F50-43BC-A5A3-42ECFACCA1CC}" type="slidenum">
              <a:rPr lang="en-US" smtClean="0"/>
              <a:pPr/>
              <a:t>17</a:t>
            </a:fld>
            <a:endParaRPr lang="en-US"/>
          </a:p>
        </p:txBody>
      </p:sp>
      <p:sp>
        <p:nvSpPr>
          <p:cNvPr id="5" name="Text Placeholder 4">
            <a:extLst>
              <a:ext uri="{FF2B5EF4-FFF2-40B4-BE49-F238E27FC236}">
                <a16:creationId xmlns:a16="http://schemas.microsoft.com/office/drawing/2014/main" id="{06EAD43A-DA99-F8D9-04D3-7D615F4C6E39}"/>
              </a:ext>
            </a:extLst>
          </p:cNvPr>
          <p:cNvSpPr>
            <a:spLocks noGrp="1"/>
          </p:cNvSpPr>
          <p:nvPr>
            <p:ph type="body" sz="quarter" idx="14"/>
          </p:nvPr>
        </p:nvSpPr>
        <p:spPr/>
        <p:txBody>
          <a:bodyPr/>
          <a:lstStyle/>
          <a:p>
            <a:r>
              <a:rPr lang="en-US" dirty="0"/>
              <a:t>OPTIONAL EYEBROW</a:t>
            </a:r>
          </a:p>
        </p:txBody>
      </p:sp>
      <p:sp>
        <p:nvSpPr>
          <p:cNvPr id="2" name="Footer Placeholder 1">
            <a:extLst>
              <a:ext uri="{FF2B5EF4-FFF2-40B4-BE49-F238E27FC236}">
                <a16:creationId xmlns:a16="http://schemas.microsoft.com/office/drawing/2014/main" id="{EF40A3B4-480A-B4FB-334D-B327277DD807}"/>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67393727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1C602DB-1C58-FD28-1E58-112431B7247F}"/>
              </a:ext>
            </a:extLst>
          </p:cNvPr>
          <p:cNvSpPr>
            <a:spLocks noGrp="1"/>
          </p:cNvSpPr>
          <p:nvPr>
            <p:ph type="body" sz="quarter" idx="11"/>
          </p:nvPr>
        </p:nvSpPr>
        <p:spPr/>
        <p:txBody>
          <a:bodyPr/>
          <a:lstStyle/>
          <a:p>
            <a:r>
              <a:rPr lang="en-US" dirty="0"/>
              <a:t>Divider title lv.2 lorem ipsum </a:t>
            </a:r>
            <a:br>
              <a:rPr lang="en-US" dirty="0"/>
            </a:br>
            <a:r>
              <a:rPr lang="en-US" dirty="0"/>
              <a:t>max 2 lines</a:t>
            </a:r>
          </a:p>
          <a:p>
            <a:pPr lvl="1"/>
            <a:r>
              <a:rPr lang="en-US" dirty="0"/>
              <a:t>/ Optional subtitle</a:t>
            </a:r>
            <a:r>
              <a:rPr lang="en-US" dirty="0">
                <a:sym typeface="Wingdings 3" panose="05040102010807070707" pitchFamily="18" charset="2"/>
              </a:rPr>
              <a:t> </a:t>
            </a:r>
            <a:endParaRPr lang="en-US" dirty="0"/>
          </a:p>
        </p:txBody>
      </p:sp>
      <p:sp>
        <p:nvSpPr>
          <p:cNvPr id="3" name="Slide Number Placeholder 2">
            <a:extLst>
              <a:ext uri="{FF2B5EF4-FFF2-40B4-BE49-F238E27FC236}">
                <a16:creationId xmlns:a16="http://schemas.microsoft.com/office/drawing/2014/main" id="{F12DCCB4-CAF3-57B9-D6A3-A11FB7E4F86A}"/>
              </a:ext>
            </a:extLst>
          </p:cNvPr>
          <p:cNvSpPr>
            <a:spLocks noGrp="1"/>
          </p:cNvSpPr>
          <p:nvPr>
            <p:ph type="sldNum" sz="quarter" idx="12"/>
          </p:nvPr>
        </p:nvSpPr>
        <p:spPr/>
        <p:txBody>
          <a:bodyPr/>
          <a:lstStyle/>
          <a:p>
            <a:fld id="{AEAD572E-2F50-43BC-A5A3-42ECFACCA1CC}" type="slidenum">
              <a:rPr lang="en-US" smtClean="0"/>
              <a:pPr/>
              <a:t>18</a:t>
            </a:fld>
            <a:endParaRPr lang="en-US"/>
          </a:p>
        </p:txBody>
      </p:sp>
      <p:sp>
        <p:nvSpPr>
          <p:cNvPr id="5" name="Text Placeholder 4">
            <a:extLst>
              <a:ext uri="{FF2B5EF4-FFF2-40B4-BE49-F238E27FC236}">
                <a16:creationId xmlns:a16="http://schemas.microsoft.com/office/drawing/2014/main" id="{06EAD43A-DA99-F8D9-04D3-7D615F4C6E39}"/>
              </a:ext>
            </a:extLst>
          </p:cNvPr>
          <p:cNvSpPr>
            <a:spLocks noGrp="1"/>
          </p:cNvSpPr>
          <p:nvPr>
            <p:ph type="body" sz="quarter" idx="14"/>
          </p:nvPr>
        </p:nvSpPr>
        <p:spPr/>
        <p:txBody>
          <a:bodyPr/>
          <a:lstStyle/>
          <a:p>
            <a:r>
              <a:rPr lang="en-US" dirty="0"/>
              <a:t>OPTIONAL EYEBROW</a:t>
            </a:r>
          </a:p>
        </p:txBody>
      </p:sp>
      <p:sp>
        <p:nvSpPr>
          <p:cNvPr id="2" name="Footer Placeholder 1">
            <a:extLst>
              <a:ext uri="{FF2B5EF4-FFF2-40B4-BE49-F238E27FC236}">
                <a16:creationId xmlns:a16="http://schemas.microsoft.com/office/drawing/2014/main" id="{1413998D-330F-9B66-1BC6-34A7A24941E9}"/>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1190706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1C602DB-1C58-FD28-1E58-112431B7247F}"/>
              </a:ext>
            </a:extLst>
          </p:cNvPr>
          <p:cNvSpPr>
            <a:spLocks noGrp="1"/>
          </p:cNvSpPr>
          <p:nvPr>
            <p:ph type="body" sz="quarter" idx="11"/>
          </p:nvPr>
        </p:nvSpPr>
        <p:spPr/>
        <p:txBody>
          <a:bodyPr/>
          <a:lstStyle/>
          <a:p>
            <a:r>
              <a:rPr lang="en-US" dirty="0"/>
              <a:t>Divider title lv.2 lorem ipsum </a:t>
            </a:r>
            <a:br>
              <a:rPr lang="en-US" dirty="0"/>
            </a:br>
            <a:r>
              <a:rPr lang="en-US" dirty="0"/>
              <a:t>max 2 lines</a:t>
            </a:r>
          </a:p>
          <a:p>
            <a:pPr lvl="1"/>
            <a:r>
              <a:rPr lang="en-US" dirty="0"/>
              <a:t>/ Optional subtitle</a:t>
            </a:r>
            <a:r>
              <a:rPr lang="en-US" dirty="0">
                <a:sym typeface="Wingdings 3" panose="05040102010807070707" pitchFamily="18" charset="2"/>
              </a:rPr>
              <a:t></a:t>
            </a:r>
            <a:endParaRPr lang="en-US" dirty="0"/>
          </a:p>
        </p:txBody>
      </p:sp>
      <p:sp>
        <p:nvSpPr>
          <p:cNvPr id="3" name="Slide Number Placeholder 2">
            <a:extLst>
              <a:ext uri="{FF2B5EF4-FFF2-40B4-BE49-F238E27FC236}">
                <a16:creationId xmlns:a16="http://schemas.microsoft.com/office/drawing/2014/main" id="{F12DCCB4-CAF3-57B9-D6A3-A11FB7E4F86A}"/>
              </a:ext>
            </a:extLst>
          </p:cNvPr>
          <p:cNvSpPr>
            <a:spLocks noGrp="1"/>
          </p:cNvSpPr>
          <p:nvPr>
            <p:ph type="sldNum" sz="quarter" idx="12"/>
          </p:nvPr>
        </p:nvSpPr>
        <p:spPr/>
        <p:txBody>
          <a:bodyPr/>
          <a:lstStyle/>
          <a:p>
            <a:fld id="{AEAD572E-2F50-43BC-A5A3-42ECFACCA1CC}" type="slidenum">
              <a:rPr lang="en-US" smtClean="0">
                <a:solidFill>
                  <a:schemeClr val="tx1"/>
                </a:solidFill>
              </a:rPr>
              <a:pPr/>
              <a:t>19</a:t>
            </a:fld>
            <a:endParaRPr lang="en-US" dirty="0">
              <a:solidFill>
                <a:schemeClr val="tx1"/>
              </a:solidFill>
            </a:endParaRPr>
          </a:p>
        </p:txBody>
      </p:sp>
      <p:sp>
        <p:nvSpPr>
          <p:cNvPr id="5" name="Text Placeholder 4">
            <a:extLst>
              <a:ext uri="{FF2B5EF4-FFF2-40B4-BE49-F238E27FC236}">
                <a16:creationId xmlns:a16="http://schemas.microsoft.com/office/drawing/2014/main" id="{06EAD43A-DA99-F8D9-04D3-7D615F4C6E39}"/>
              </a:ext>
            </a:extLst>
          </p:cNvPr>
          <p:cNvSpPr>
            <a:spLocks noGrp="1"/>
          </p:cNvSpPr>
          <p:nvPr>
            <p:ph type="body" sz="quarter" idx="14"/>
          </p:nvPr>
        </p:nvSpPr>
        <p:spPr/>
        <p:txBody>
          <a:bodyPr/>
          <a:lstStyle/>
          <a:p>
            <a:r>
              <a:rPr lang="en-US" dirty="0"/>
              <a:t>OPTIONAL EYEBROW</a:t>
            </a:r>
          </a:p>
        </p:txBody>
      </p:sp>
      <p:sp>
        <p:nvSpPr>
          <p:cNvPr id="2" name="Footer Placeholder 1">
            <a:extLst>
              <a:ext uri="{FF2B5EF4-FFF2-40B4-BE49-F238E27FC236}">
                <a16:creationId xmlns:a16="http://schemas.microsoft.com/office/drawing/2014/main" id="{58B7ED67-9C7A-9519-AA13-5BA23CE64655}"/>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4302357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8FF6D3-9EA9-EADD-E07C-6AAEDD76D612}"/>
              </a:ext>
            </a:extLst>
          </p:cNvPr>
          <p:cNvSpPr>
            <a:spLocks noGrp="1"/>
          </p:cNvSpPr>
          <p:nvPr>
            <p:ph type="sldNum" sz="quarter" idx="12"/>
          </p:nvPr>
        </p:nvSpPr>
        <p:spPr>
          <a:xfrm>
            <a:off x="428626" y="226993"/>
            <a:ext cx="345302" cy="310533"/>
          </a:xfrm>
        </p:spPr>
        <p:txBody>
          <a:bodyPr/>
          <a:lstStyle/>
          <a:p>
            <a:fld id="{AEAD572E-2F50-43BC-A5A3-42ECFACCA1CC}" type="slidenum">
              <a:rPr lang="en-US" smtClean="0"/>
              <a:pPr/>
              <a:t>2</a:t>
            </a:fld>
            <a:endParaRPr lang="en-US"/>
          </a:p>
        </p:txBody>
      </p:sp>
      <p:sp>
        <p:nvSpPr>
          <p:cNvPr id="3" name="Footer Placeholder 2">
            <a:extLst>
              <a:ext uri="{FF2B5EF4-FFF2-40B4-BE49-F238E27FC236}">
                <a16:creationId xmlns:a16="http://schemas.microsoft.com/office/drawing/2014/main" id="{863DC2D0-6421-4A9F-6D88-BD43251BC05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023509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E82EF3B-E004-7B3B-17D6-84C2F0E139FF}"/>
              </a:ext>
            </a:extLst>
          </p:cNvPr>
          <p:cNvSpPr>
            <a:spLocks noGrp="1"/>
          </p:cNvSpPr>
          <p:nvPr>
            <p:ph type="title"/>
          </p:nvPr>
        </p:nvSpPr>
        <p:spPr/>
        <p:txBody>
          <a:bodyPr/>
          <a:lstStyle/>
          <a:p>
            <a:r>
              <a:rPr lang="en-US" dirty="0"/>
              <a:t>Main-title, one column, sub-head</a:t>
            </a:r>
          </a:p>
        </p:txBody>
      </p:sp>
      <p:sp>
        <p:nvSpPr>
          <p:cNvPr id="3" name="Content Placeholder 2">
            <a:extLst>
              <a:ext uri="{FF2B5EF4-FFF2-40B4-BE49-F238E27FC236}">
                <a16:creationId xmlns:a16="http://schemas.microsoft.com/office/drawing/2014/main" id="{7DD01AFE-6D3F-AB5C-F5AE-97FF13DF393F}"/>
              </a:ext>
            </a:extLst>
          </p:cNvPr>
          <p:cNvSpPr>
            <a:spLocks noGrp="1"/>
          </p:cNvSpPr>
          <p:nvPr>
            <p:ph idx="1"/>
          </p:nvPr>
        </p:nvSpPr>
        <p:spPr/>
        <p:txBody>
          <a:bodyPr/>
          <a:lstStyle/>
          <a:p>
            <a:pPr lvl="1"/>
            <a:r>
              <a:rPr lang="en-US" dirty="0"/>
              <a:t>First level bullet lorem ipsum dolor sit </a:t>
            </a:r>
            <a:r>
              <a:rPr lang="en-US" dirty="0" err="1"/>
              <a:t>amet</a:t>
            </a:r>
            <a:endParaRPr lang="en-US" dirty="0"/>
          </a:p>
          <a:p>
            <a:pPr lvl="2"/>
            <a:r>
              <a:rPr lang="en-US" dirty="0"/>
              <a:t>Second level bullet lorem ipsum dolor sit </a:t>
            </a:r>
            <a:r>
              <a:rPr lang="en-US" dirty="0" err="1"/>
              <a:t>amet</a:t>
            </a:r>
            <a:r>
              <a:rPr lang="en-US" dirty="0"/>
              <a:t> </a:t>
            </a:r>
            <a:r>
              <a:rPr lang="en-US" spc="-100" dirty="0">
                <a:sym typeface="Wingdings 3" panose="05040102010807070707" pitchFamily="18" charset="2"/>
              </a:rPr>
              <a:t></a:t>
            </a:r>
            <a:endParaRPr lang="en-US" dirty="0"/>
          </a:p>
          <a:p>
            <a:pPr lvl="3"/>
            <a:r>
              <a:rPr lang="en-US" dirty="0"/>
              <a:t>Third level bullet lorem ipsum dolor sit </a:t>
            </a:r>
            <a:r>
              <a:rPr lang="en-US" dirty="0" err="1"/>
              <a:t>amet</a:t>
            </a:r>
            <a:r>
              <a:rPr lang="en-US" dirty="0"/>
              <a:t> </a:t>
            </a:r>
            <a:r>
              <a:rPr lang="en-US" spc="-100" dirty="0">
                <a:sym typeface="Wingdings 3" panose="05040102010807070707" pitchFamily="18" charset="2"/>
              </a:rPr>
              <a:t></a:t>
            </a:r>
            <a:endParaRPr lang="en-US" dirty="0"/>
          </a:p>
          <a:p>
            <a:endParaRPr lang="en-US" dirty="0"/>
          </a:p>
        </p:txBody>
      </p:sp>
      <p:sp>
        <p:nvSpPr>
          <p:cNvPr id="4" name="Footer Placeholder 3">
            <a:extLst>
              <a:ext uri="{FF2B5EF4-FFF2-40B4-BE49-F238E27FC236}">
                <a16:creationId xmlns:a16="http://schemas.microsoft.com/office/drawing/2014/main" id="{C0D08C17-AC69-2EC3-A859-53AC008AD4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5A7021-A12B-5A62-E7B1-7777C9ADCDF1}"/>
              </a:ext>
            </a:extLst>
          </p:cNvPr>
          <p:cNvSpPr>
            <a:spLocks noGrp="1"/>
          </p:cNvSpPr>
          <p:nvPr>
            <p:ph type="sldNum" sz="quarter" idx="12"/>
          </p:nvPr>
        </p:nvSpPr>
        <p:spPr/>
        <p:txBody>
          <a:bodyPr/>
          <a:lstStyle/>
          <a:p>
            <a:fld id="{AEAD572E-2F50-43BC-A5A3-42ECFACCA1CC}" type="slidenum">
              <a:rPr lang="en-US" smtClean="0"/>
              <a:t>20</a:t>
            </a:fld>
            <a:endParaRPr lang="en-US"/>
          </a:p>
        </p:txBody>
      </p:sp>
      <p:sp>
        <p:nvSpPr>
          <p:cNvPr id="6" name="Text Placeholder 5">
            <a:extLst>
              <a:ext uri="{FF2B5EF4-FFF2-40B4-BE49-F238E27FC236}">
                <a16:creationId xmlns:a16="http://schemas.microsoft.com/office/drawing/2014/main" id="{58017262-9B0B-56E9-50D9-73633F2BE2EC}"/>
              </a:ext>
            </a:extLst>
          </p:cNvPr>
          <p:cNvSpPr>
            <a:spLocks noGrp="1"/>
          </p:cNvSpPr>
          <p:nvPr>
            <p:ph type="body" sz="quarter" idx="13"/>
          </p:nvPr>
        </p:nvSpPr>
        <p:spPr/>
        <p:txBody>
          <a:bodyPr/>
          <a:lstStyle/>
          <a:p>
            <a:r>
              <a:rPr lang="en-US" dirty="0"/>
              <a:t>Sub-title,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p>
        </p:txBody>
      </p:sp>
    </p:spTree>
    <p:extLst>
      <p:ext uri="{BB962C8B-B14F-4D97-AF65-F5344CB8AC3E}">
        <p14:creationId xmlns:p14="http://schemas.microsoft.com/office/powerpoint/2010/main" val="6251291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72CF8-2188-2DE5-357F-0863002BCEA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BD3C897-970F-AE4A-61D9-B2EAA53B424E}"/>
              </a:ext>
            </a:extLst>
          </p:cNvPr>
          <p:cNvSpPr>
            <a:spLocks noGrp="1"/>
          </p:cNvSpPr>
          <p:nvPr>
            <p:ph type="title"/>
          </p:nvPr>
        </p:nvSpPr>
        <p:spPr/>
        <p:txBody>
          <a:bodyPr/>
          <a:lstStyle/>
          <a:p>
            <a:r>
              <a:rPr lang="en-US" dirty="0"/>
              <a:t>Main-title, one column</a:t>
            </a:r>
          </a:p>
        </p:txBody>
      </p:sp>
      <p:sp>
        <p:nvSpPr>
          <p:cNvPr id="3" name="Content Placeholder 2">
            <a:extLst>
              <a:ext uri="{FF2B5EF4-FFF2-40B4-BE49-F238E27FC236}">
                <a16:creationId xmlns:a16="http://schemas.microsoft.com/office/drawing/2014/main" id="{E2F5E17A-DD3E-DFE1-C586-C682E9C58643}"/>
              </a:ext>
            </a:extLst>
          </p:cNvPr>
          <p:cNvSpPr>
            <a:spLocks noGrp="1"/>
          </p:cNvSpPr>
          <p:nvPr>
            <p:ph idx="1"/>
          </p:nvPr>
        </p:nvSpPr>
        <p:spPr/>
        <p:txBody>
          <a:bodyPr/>
          <a:lstStyle/>
          <a:p>
            <a:pPr lvl="1"/>
            <a:r>
              <a:rPr lang="en-US" dirty="0"/>
              <a:t>First level bullet lorem ipsum dolor sit </a:t>
            </a:r>
            <a:r>
              <a:rPr lang="en-US" dirty="0" err="1"/>
              <a:t>amet</a:t>
            </a:r>
            <a:endParaRPr lang="en-US" dirty="0"/>
          </a:p>
          <a:p>
            <a:pPr lvl="2"/>
            <a:r>
              <a:rPr lang="en-US" dirty="0"/>
              <a:t>Second level bullet lorem ipsum dolor sit </a:t>
            </a:r>
            <a:r>
              <a:rPr lang="en-US" dirty="0" err="1"/>
              <a:t>amet</a:t>
            </a:r>
            <a:r>
              <a:rPr lang="en-US" dirty="0"/>
              <a:t> </a:t>
            </a:r>
            <a:r>
              <a:rPr lang="en-US" spc="-100" dirty="0">
                <a:sym typeface="Wingdings 3" panose="05040102010807070707" pitchFamily="18" charset="2"/>
              </a:rPr>
              <a:t></a:t>
            </a:r>
            <a:endParaRPr lang="en-US" dirty="0"/>
          </a:p>
          <a:p>
            <a:pPr lvl="3"/>
            <a:r>
              <a:rPr lang="en-US" dirty="0"/>
              <a:t>Third level bullet lorem ipsum dolor sit </a:t>
            </a:r>
            <a:r>
              <a:rPr lang="en-US" dirty="0" err="1"/>
              <a:t>amet</a:t>
            </a:r>
            <a:r>
              <a:rPr lang="en-US" dirty="0"/>
              <a:t> </a:t>
            </a:r>
            <a:r>
              <a:rPr lang="en-US" spc="-100" dirty="0">
                <a:sym typeface="Wingdings 3" panose="05040102010807070707" pitchFamily="18" charset="2"/>
              </a:rPr>
              <a:t></a:t>
            </a:r>
            <a:endParaRPr lang="en-US" dirty="0"/>
          </a:p>
          <a:p>
            <a:endParaRPr lang="en-US" dirty="0"/>
          </a:p>
        </p:txBody>
      </p:sp>
      <p:sp>
        <p:nvSpPr>
          <p:cNvPr id="4" name="Footer Placeholder 3">
            <a:extLst>
              <a:ext uri="{FF2B5EF4-FFF2-40B4-BE49-F238E27FC236}">
                <a16:creationId xmlns:a16="http://schemas.microsoft.com/office/drawing/2014/main" id="{1B0B3EC3-97C4-4D88-262C-8A0AFCB8F1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14F00A-79DA-C0BC-8513-35E9F7295BA0}"/>
              </a:ext>
            </a:extLst>
          </p:cNvPr>
          <p:cNvSpPr>
            <a:spLocks noGrp="1"/>
          </p:cNvSpPr>
          <p:nvPr>
            <p:ph type="sldNum" sz="quarter" idx="12"/>
          </p:nvPr>
        </p:nvSpPr>
        <p:spPr/>
        <p:txBody>
          <a:bodyPr/>
          <a:lstStyle/>
          <a:p>
            <a:fld id="{AEAD572E-2F50-43BC-A5A3-42ECFACCA1CC}" type="slidenum">
              <a:rPr lang="en-US" smtClean="0"/>
              <a:t>21</a:t>
            </a:fld>
            <a:endParaRPr lang="en-US"/>
          </a:p>
        </p:txBody>
      </p:sp>
    </p:spTree>
    <p:extLst>
      <p:ext uri="{BB962C8B-B14F-4D97-AF65-F5344CB8AC3E}">
        <p14:creationId xmlns:p14="http://schemas.microsoft.com/office/powerpoint/2010/main" val="3975055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C64E6-AB57-30CF-C643-82A3D584D3AB}"/>
              </a:ext>
            </a:extLst>
          </p:cNvPr>
          <p:cNvSpPr>
            <a:spLocks noGrp="1"/>
          </p:cNvSpPr>
          <p:nvPr>
            <p:ph type="title"/>
          </p:nvPr>
        </p:nvSpPr>
        <p:spPr/>
        <p:txBody>
          <a:bodyPr/>
          <a:lstStyle/>
          <a:p>
            <a:r>
              <a:rPr lang="en-US" dirty="0"/>
              <a:t>Main-title, two column, sub-head</a:t>
            </a:r>
          </a:p>
        </p:txBody>
      </p:sp>
      <p:sp>
        <p:nvSpPr>
          <p:cNvPr id="3" name="Content Placeholder 2">
            <a:extLst>
              <a:ext uri="{FF2B5EF4-FFF2-40B4-BE49-F238E27FC236}">
                <a16:creationId xmlns:a16="http://schemas.microsoft.com/office/drawing/2014/main" id="{19816708-45F0-60AD-54D9-950ECF8D4186}"/>
              </a:ext>
            </a:extLst>
          </p:cNvPr>
          <p:cNvSpPr>
            <a:spLocks noGrp="1"/>
          </p:cNvSpPr>
          <p:nvPr>
            <p:ph sz="half" idx="1"/>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1"/>
            <a:r>
              <a:rPr lang="en-US" dirty="0"/>
              <a:t>Subhead </a:t>
            </a:r>
            <a:r>
              <a:rPr lang="en-US" spc="-100" dirty="0">
                <a:sym typeface="Wingdings 3" panose="05040102010807070707" pitchFamily="18" charset="2"/>
              </a:rPr>
              <a:t></a:t>
            </a:r>
            <a:endParaRPr lang="en-US" dirty="0"/>
          </a:p>
          <a:p>
            <a:pPr lvl="2"/>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spc="-100" dirty="0">
                <a:sym typeface="Wingdings 3" panose="05040102010807070707" pitchFamily="18" charset="2"/>
              </a:rPr>
              <a:t></a:t>
            </a:r>
            <a:br>
              <a:rPr lang="en-US" dirty="0"/>
            </a:b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3"/>
            <a:r>
              <a:rPr lang="en-US" dirty="0"/>
              <a:t>First level bullet lorem ipsum dolor sit </a:t>
            </a:r>
            <a:r>
              <a:rPr lang="en-US" dirty="0" err="1"/>
              <a:t>amet</a:t>
            </a:r>
            <a:r>
              <a:rPr lang="en-US" dirty="0"/>
              <a:t> </a:t>
            </a:r>
            <a:r>
              <a:rPr lang="en-US" spc="-100" dirty="0">
                <a:sym typeface="Wingdings 3" panose="05040102010807070707" pitchFamily="18" charset="2"/>
              </a:rPr>
              <a:t></a:t>
            </a:r>
            <a:endParaRPr lang="en-US" dirty="0"/>
          </a:p>
          <a:p>
            <a:pPr lvl="4"/>
            <a:r>
              <a:rPr lang="en-US" dirty="0"/>
              <a:t>Second level bullet lorem ipsum dolor sit </a:t>
            </a:r>
            <a:r>
              <a:rPr lang="en-US" dirty="0" err="1"/>
              <a:t>amet</a:t>
            </a:r>
            <a:r>
              <a:rPr lang="en-US" dirty="0"/>
              <a:t> </a:t>
            </a:r>
            <a:r>
              <a:rPr lang="en-US" spc="-100" dirty="0">
                <a:sym typeface="Wingdings 3" panose="05040102010807070707" pitchFamily="18" charset="2"/>
              </a:rPr>
              <a:t></a:t>
            </a:r>
            <a:endParaRPr lang="en-US" dirty="0"/>
          </a:p>
          <a:p>
            <a:pPr lvl="5"/>
            <a:r>
              <a:rPr lang="en-US" dirty="0"/>
              <a:t>Third level bullet lorem ipsum dolor sit </a:t>
            </a:r>
            <a:r>
              <a:rPr lang="en-US" dirty="0" err="1"/>
              <a:t>amet</a:t>
            </a:r>
            <a:r>
              <a:rPr lang="en-US" dirty="0"/>
              <a:t> </a:t>
            </a:r>
            <a:r>
              <a:rPr lang="en-US" spc="-100" dirty="0">
                <a:sym typeface="Wingdings 3" panose="05040102010807070707" pitchFamily="18" charset="2"/>
              </a:rPr>
              <a:t></a:t>
            </a:r>
            <a:endParaRPr lang="en-US" dirty="0"/>
          </a:p>
          <a:p>
            <a:endParaRPr lang="en-US" dirty="0"/>
          </a:p>
        </p:txBody>
      </p:sp>
      <p:sp>
        <p:nvSpPr>
          <p:cNvPr id="4" name="Content Placeholder 3">
            <a:extLst>
              <a:ext uri="{FF2B5EF4-FFF2-40B4-BE49-F238E27FC236}">
                <a16:creationId xmlns:a16="http://schemas.microsoft.com/office/drawing/2014/main" id="{D4C43989-1D2E-9985-8281-120F011632E6}"/>
              </a:ext>
            </a:extLst>
          </p:cNvPr>
          <p:cNvSpPr>
            <a:spLocks noGrp="1"/>
          </p:cNvSpPr>
          <p:nvPr>
            <p:ph sz="half" idx="2"/>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1"/>
            <a:r>
              <a:rPr lang="en-US" dirty="0"/>
              <a:t>Subhead </a:t>
            </a:r>
            <a:r>
              <a:rPr lang="en-US" spc="-100" dirty="0">
                <a:sym typeface="Wingdings 3" panose="05040102010807070707" pitchFamily="18" charset="2"/>
              </a:rPr>
              <a:t></a:t>
            </a:r>
            <a:endParaRPr lang="en-US" dirty="0"/>
          </a:p>
          <a:p>
            <a:pPr lvl="2"/>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spc="-100" dirty="0">
                <a:sym typeface="Wingdings 3" panose="05040102010807070707" pitchFamily="18" charset="2"/>
              </a:rPr>
              <a:t></a:t>
            </a:r>
            <a:br>
              <a:rPr lang="en-US" dirty="0"/>
            </a:b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3"/>
            <a:r>
              <a:rPr lang="en-US" dirty="0"/>
              <a:t>First level bullet lorem ipsum dolor sit </a:t>
            </a:r>
            <a:r>
              <a:rPr lang="en-US" dirty="0" err="1"/>
              <a:t>amet</a:t>
            </a:r>
            <a:r>
              <a:rPr lang="en-US" dirty="0"/>
              <a:t> </a:t>
            </a:r>
            <a:r>
              <a:rPr lang="en-US" spc="-100" dirty="0">
                <a:sym typeface="Wingdings 3" panose="05040102010807070707" pitchFamily="18" charset="2"/>
              </a:rPr>
              <a:t></a:t>
            </a:r>
            <a:endParaRPr lang="en-US" dirty="0"/>
          </a:p>
          <a:p>
            <a:pPr lvl="4"/>
            <a:r>
              <a:rPr lang="en-US" dirty="0"/>
              <a:t>Second level bullet lorem ipsum dolor sit </a:t>
            </a:r>
            <a:r>
              <a:rPr lang="en-US" dirty="0" err="1"/>
              <a:t>amet</a:t>
            </a:r>
            <a:r>
              <a:rPr lang="en-US" dirty="0"/>
              <a:t> </a:t>
            </a:r>
            <a:r>
              <a:rPr lang="en-US" spc="-100" dirty="0">
                <a:sym typeface="Wingdings 3" panose="05040102010807070707" pitchFamily="18" charset="2"/>
              </a:rPr>
              <a:t></a:t>
            </a:r>
            <a:endParaRPr lang="en-US" dirty="0"/>
          </a:p>
          <a:p>
            <a:pPr lvl="5"/>
            <a:r>
              <a:rPr lang="en-US" dirty="0"/>
              <a:t>Third level bullet lorem ipsum dolor sit </a:t>
            </a:r>
            <a:r>
              <a:rPr lang="en-US" dirty="0" err="1"/>
              <a:t>amet</a:t>
            </a:r>
            <a:r>
              <a:rPr lang="en-US" dirty="0"/>
              <a:t> </a:t>
            </a:r>
            <a:r>
              <a:rPr lang="en-US" spc="-100" dirty="0">
                <a:sym typeface="Wingdings 3" panose="05040102010807070707" pitchFamily="18" charset="2"/>
              </a:rPr>
              <a:t></a:t>
            </a:r>
            <a:endParaRPr lang="en-US" dirty="0"/>
          </a:p>
          <a:p>
            <a:endParaRPr lang="en-US" dirty="0"/>
          </a:p>
        </p:txBody>
      </p:sp>
      <p:sp>
        <p:nvSpPr>
          <p:cNvPr id="5" name="Footer Placeholder 4">
            <a:extLst>
              <a:ext uri="{FF2B5EF4-FFF2-40B4-BE49-F238E27FC236}">
                <a16:creationId xmlns:a16="http://schemas.microsoft.com/office/drawing/2014/main" id="{7B8AFCA3-8552-356A-5AB2-48B64D8C4F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83451E-E19B-FDAA-5AE7-EDE1D011F005}"/>
              </a:ext>
            </a:extLst>
          </p:cNvPr>
          <p:cNvSpPr>
            <a:spLocks noGrp="1"/>
          </p:cNvSpPr>
          <p:nvPr>
            <p:ph type="sldNum" sz="quarter" idx="12"/>
          </p:nvPr>
        </p:nvSpPr>
        <p:spPr/>
        <p:txBody>
          <a:bodyPr/>
          <a:lstStyle/>
          <a:p>
            <a:fld id="{AEAD572E-2F50-43BC-A5A3-42ECFACCA1CC}" type="slidenum">
              <a:rPr lang="en-US" smtClean="0"/>
              <a:t>22</a:t>
            </a:fld>
            <a:endParaRPr lang="en-US"/>
          </a:p>
        </p:txBody>
      </p:sp>
      <p:sp>
        <p:nvSpPr>
          <p:cNvPr id="7" name="Text Placeholder 6">
            <a:extLst>
              <a:ext uri="{FF2B5EF4-FFF2-40B4-BE49-F238E27FC236}">
                <a16:creationId xmlns:a16="http://schemas.microsoft.com/office/drawing/2014/main" id="{24830635-FD7C-CBD6-46AC-8BF968144113}"/>
              </a:ext>
            </a:extLst>
          </p:cNvPr>
          <p:cNvSpPr>
            <a:spLocks noGrp="1"/>
          </p:cNvSpPr>
          <p:nvPr>
            <p:ph type="body" sz="quarter" idx="13"/>
          </p:nvPr>
        </p:nvSpPr>
        <p:spPr/>
        <p:txBody>
          <a:bodyPr/>
          <a:lstStyle/>
          <a:p>
            <a:r>
              <a:rPr lang="en-US" dirty="0"/>
              <a:t>Optional subhead 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p>
        </p:txBody>
      </p:sp>
    </p:spTree>
    <p:extLst>
      <p:ext uri="{BB962C8B-B14F-4D97-AF65-F5344CB8AC3E}">
        <p14:creationId xmlns:p14="http://schemas.microsoft.com/office/powerpoint/2010/main" val="40650865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8CD2F-175A-CD87-9225-6AAB50BBEE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F77084-9FCF-1148-9339-0D827AD9E960}"/>
              </a:ext>
            </a:extLst>
          </p:cNvPr>
          <p:cNvSpPr>
            <a:spLocks noGrp="1"/>
          </p:cNvSpPr>
          <p:nvPr>
            <p:ph type="title"/>
          </p:nvPr>
        </p:nvSpPr>
        <p:spPr/>
        <p:txBody>
          <a:bodyPr/>
          <a:lstStyle/>
          <a:p>
            <a:r>
              <a:rPr lang="en-US" dirty="0"/>
              <a:t>Main-title, two column</a:t>
            </a:r>
          </a:p>
        </p:txBody>
      </p:sp>
      <p:sp>
        <p:nvSpPr>
          <p:cNvPr id="3" name="Content Placeholder 2">
            <a:extLst>
              <a:ext uri="{FF2B5EF4-FFF2-40B4-BE49-F238E27FC236}">
                <a16:creationId xmlns:a16="http://schemas.microsoft.com/office/drawing/2014/main" id="{2C907464-CF21-D176-A35A-2A84F1083048}"/>
              </a:ext>
            </a:extLst>
          </p:cNvPr>
          <p:cNvSpPr>
            <a:spLocks noGrp="1"/>
          </p:cNvSpPr>
          <p:nvPr>
            <p:ph sz="half" idx="1"/>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1"/>
            <a:r>
              <a:rPr lang="en-US" dirty="0"/>
              <a:t>Subhead </a:t>
            </a:r>
            <a:r>
              <a:rPr lang="en-US" spc="-100" dirty="0">
                <a:sym typeface="Wingdings 3" panose="05040102010807070707" pitchFamily="18" charset="2"/>
              </a:rPr>
              <a:t></a:t>
            </a:r>
            <a:endParaRPr lang="en-US" dirty="0"/>
          </a:p>
          <a:p>
            <a:pPr lvl="2"/>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spc="-100" dirty="0">
                <a:sym typeface="Wingdings 3" panose="05040102010807070707" pitchFamily="18" charset="2"/>
              </a:rPr>
              <a:t></a:t>
            </a:r>
            <a:br>
              <a:rPr lang="en-US" dirty="0"/>
            </a:b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3"/>
            <a:r>
              <a:rPr lang="en-US" dirty="0"/>
              <a:t>First level bullet lorem ipsum dolor sit </a:t>
            </a:r>
            <a:r>
              <a:rPr lang="en-US" dirty="0" err="1"/>
              <a:t>amet</a:t>
            </a:r>
            <a:r>
              <a:rPr lang="en-US" dirty="0"/>
              <a:t> </a:t>
            </a:r>
            <a:r>
              <a:rPr lang="en-US" spc="-100" dirty="0">
                <a:sym typeface="Wingdings 3" panose="05040102010807070707" pitchFamily="18" charset="2"/>
              </a:rPr>
              <a:t></a:t>
            </a:r>
            <a:endParaRPr lang="en-US" dirty="0"/>
          </a:p>
          <a:p>
            <a:pPr lvl="4"/>
            <a:r>
              <a:rPr lang="en-US" dirty="0"/>
              <a:t>Second level bullet lorem ipsum dolor sit </a:t>
            </a:r>
            <a:r>
              <a:rPr lang="en-US" dirty="0" err="1"/>
              <a:t>amet</a:t>
            </a:r>
            <a:r>
              <a:rPr lang="en-US" dirty="0"/>
              <a:t> </a:t>
            </a:r>
            <a:r>
              <a:rPr lang="en-US" spc="-100" dirty="0">
                <a:sym typeface="Wingdings 3" panose="05040102010807070707" pitchFamily="18" charset="2"/>
              </a:rPr>
              <a:t></a:t>
            </a:r>
            <a:endParaRPr lang="en-US" dirty="0"/>
          </a:p>
          <a:p>
            <a:pPr lvl="5"/>
            <a:r>
              <a:rPr lang="en-US" dirty="0"/>
              <a:t>Third level bullet lorem ipsum dolor sit </a:t>
            </a:r>
            <a:r>
              <a:rPr lang="en-US" dirty="0" err="1"/>
              <a:t>amet</a:t>
            </a:r>
            <a:r>
              <a:rPr lang="en-US" dirty="0"/>
              <a:t> </a:t>
            </a:r>
            <a:r>
              <a:rPr lang="en-US" spc="-100" dirty="0">
                <a:sym typeface="Wingdings 3" panose="05040102010807070707" pitchFamily="18" charset="2"/>
              </a:rPr>
              <a:t></a:t>
            </a:r>
            <a:endParaRPr lang="en-US" dirty="0"/>
          </a:p>
          <a:p>
            <a:endParaRPr lang="en-US" dirty="0"/>
          </a:p>
        </p:txBody>
      </p:sp>
      <p:sp>
        <p:nvSpPr>
          <p:cNvPr id="4" name="Content Placeholder 3">
            <a:extLst>
              <a:ext uri="{FF2B5EF4-FFF2-40B4-BE49-F238E27FC236}">
                <a16:creationId xmlns:a16="http://schemas.microsoft.com/office/drawing/2014/main" id="{451AF7B8-335A-3753-D636-8F319D9D6BAA}"/>
              </a:ext>
            </a:extLst>
          </p:cNvPr>
          <p:cNvSpPr>
            <a:spLocks noGrp="1"/>
          </p:cNvSpPr>
          <p:nvPr>
            <p:ph sz="half" idx="2"/>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1"/>
            <a:r>
              <a:rPr lang="en-US" dirty="0"/>
              <a:t>Subhead </a:t>
            </a:r>
            <a:r>
              <a:rPr lang="en-US" spc="-100" dirty="0">
                <a:sym typeface="Wingdings 3" panose="05040102010807070707" pitchFamily="18" charset="2"/>
              </a:rPr>
              <a:t></a:t>
            </a:r>
            <a:endParaRPr lang="en-US" dirty="0"/>
          </a:p>
          <a:p>
            <a:pPr lvl="2"/>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spc="-100" dirty="0">
                <a:sym typeface="Wingdings 3" panose="05040102010807070707" pitchFamily="18" charset="2"/>
              </a:rPr>
              <a:t></a:t>
            </a:r>
            <a:br>
              <a:rPr lang="en-US" dirty="0"/>
            </a:b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3"/>
            <a:r>
              <a:rPr lang="en-US" dirty="0"/>
              <a:t>First level bullet lorem ipsum dolor sit </a:t>
            </a:r>
            <a:r>
              <a:rPr lang="en-US" dirty="0" err="1"/>
              <a:t>amet</a:t>
            </a:r>
            <a:r>
              <a:rPr lang="en-US" dirty="0"/>
              <a:t> </a:t>
            </a:r>
            <a:r>
              <a:rPr lang="en-US" spc="-100" dirty="0">
                <a:sym typeface="Wingdings 3" panose="05040102010807070707" pitchFamily="18" charset="2"/>
              </a:rPr>
              <a:t></a:t>
            </a:r>
            <a:endParaRPr lang="en-US" dirty="0"/>
          </a:p>
          <a:p>
            <a:pPr lvl="4"/>
            <a:r>
              <a:rPr lang="en-US" dirty="0"/>
              <a:t>Second level bullet lorem ipsum dolor sit </a:t>
            </a:r>
            <a:r>
              <a:rPr lang="en-US" dirty="0" err="1"/>
              <a:t>amet</a:t>
            </a:r>
            <a:r>
              <a:rPr lang="en-US" dirty="0"/>
              <a:t> </a:t>
            </a:r>
            <a:r>
              <a:rPr lang="en-US" spc="-100" dirty="0">
                <a:sym typeface="Wingdings 3" panose="05040102010807070707" pitchFamily="18" charset="2"/>
              </a:rPr>
              <a:t></a:t>
            </a:r>
            <a:endParaRPr lang="en-US" dirty="0"/>
          </a:p>
          <a:p>
            <a:pPr lvl="5"/>
            <a:r>
              <a:rPr lang="en-US" dirty="0"/>
              <a:t>Third level bullet lorem ipsum dolor sit </a:t>
            </a:r>
            <a:r>
              <a:rPr lang="en-US" dirty="0" err="1"/>
              <a:t>amet</a:t>
            </a:r>
            <a:r>
              <a:rPr lang="en-US" dirty="0"/>
              <a:t> </a:t>
            </a:r>
            <a:r>
              <a:rPr lang="en-US" spc="-100" dirty="0">
                <a:sym typeface="Wingdings 3" panose="05040102010807070707" pitchFamily="18" charset="2"/>
              </a:rPr>
              <a:t></a:t>
            </a:r>
            <a:endParaRPr lang="en-US" dirty="0"/>
          </a:p>
          <a:p>
            <a:endParaRPr lang="en-US" dirty="0"/>
          </a:p>
        </p:txBody>
      </p:sp>
      <p:sp>
        <p:nvSpPr>
          <p:cNvPr id="5" name="Footer Placeholder 4">
            <a:extLst>
              <a:ext uri="{FF2B5EF4-FFF2-40B4-BE49-F238E27FC236}">
                <a16:creationId xmlns:a16="http://schemas.microsoft.com/office/drawing/2014/main" id="{EB4F65E3-2FA1-D2E2-32BC-189692B8AB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9F791-5190-BD9A-B684-B1C76A95912A}"/>
              </a:ext>
            </a:extLst>
          </p:cNvPr>
          <p:cNvSpPr>
            <a:spLocks noGrp="1"/>
          </p:cNvSpPr>
          <p:nvPr>
            <p:ph type="sldNum" sz="quarter" idx="12"/>
          </p:nvPr>
        </p:nvSpPr>
        <p:spPr/>
        <p:txBody>
          <a:bodyPr/>
          <a:lstStyle/>
          <a:p>
            <a:fld id="{AEAD572E-2F50-43BC-A5A3-42ECFACCA1CC}" type="slidenum">
              <a:rPr lang="en-US" smtClean="0"/>
              <a:t>23</a:t>
            </a:fld>
            <a:endParaRPr lang="en-US"/>
          </a:p>
        </p:txBody>
      </p:sp>
    </p:spTree>
    <p:extLst>
      <p:ext uri="{BB962C8B-B14F-4D97-AF65-F5344CB8AC3E}">
        <p14:creationId xmlns:p14="http://schemas.microsoft.com/office/powerpoint/2010/main" val="36515096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B62094-E2EC-95B1-59B4-8DDF358054BC}"/>
              </a:ext>
            </a:extLst>
          </p:cNvPr>
          <p:cNvSpPr>
            <a:spLocks noGrp="1"/>
          </p:cNvSpPr>
          <p:nvPr>
            <p:ph sz="half" idx="1"/>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1"/>
            <a:r>
              <a:rPr lang="en-US" dirty="0"/>
              <a:t>Subhead </a:t>
            </a:r>
            <a:r>
              <a:rPr lang="en-US" spc="-100" dirty="0">
                <a:sym typeface="Wingdings 3" panose="05040102010807070707" pitchFamily="18" charset="2"/>
              </a:rPr>
              <a:t></a:t>
            </a:r>
            <a:endParaRPr lang="en-US" dirty="0"/>
          </a:p>
          <a:p>
            <a:pPr lvl="2"/>
            <a:r>
              <a:rPr lang="en-US" dirty="0"/>
              <a:t>Lorem ipsum dolor sit </a:t>
            </a:r>
            <a:r>
              <a:rPr lang="en-US" dirty="0" err="1"/>
              <a:t>amet</a:t>
            </a:r>
            <a:r>
              <a:rPr lang="en-US" dirty="0"/>
              <a:t>, </a:t>
            </a:r>
            <a:r>
              <a:rPr lang="en-US" dirty="0" err="1"/>
              <a:t>consectetur</a:t>
            </a:r>
            <a:r>
              <a:rPr lang="en-US" dirty="0"/>
              <a:t> </a:t>
            </a:r>
            <a:r>
              <a:rPr lang="en-US" dirty="0" err="1"/>
              <a:t>esse</a:t>
            </a:r>
            <a:r>
              <a:rPr lang="en-US" spc="-100" dirty="0">
                <a:sym typeface="Wingdings 3" panose="05040102010807070707" pitchFamily="18" charset="2"/>
              </a:rPr>
              <a:t> </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3"/>
            <a:r>
              <a:rPr lang="en-US" dirty="0"/>
              <a:t>First level bullet lorem ipsum dolor sit </a:t>
            </a:r>
            <a:r>
              <a:rPr lang="en-US" dirty="0" err="1"/>
              <a:t>amet</a:t>
            </a:r>
            <a:r>
              <a:rPr lang="en-US" dirty="0"/>
              <a:t> </a:t>
            </a:r>
            <a:r>
              <a:rPr lang="en-US" spc="-100" dirty="0">
                <a:sym typeface="Wingdings 3" panose="05040102010807070707" pitchFamily="18" charset="2"/>
              </a:rPr>
              <a:t></a:t>
            </a:r>
            <a:endParaRPr lang="en-US" dirty="0"/>
          </a:p>
          <a:p>
            <a:pPr lvl="4"/>
            <a:r>
              <a:rPr lang="en-US" dirty="0"/>
              <a:t>Second level bullet lorem ipsum dolor sit </a:t>
            </a:r>
            <a:r>
              <a:rPr lang="en-US" dirty="0" err="1"/>
              <a:t>amet</a:t>
            </a:r>
            <a:r>
              <a:rPr lang="en-US" dirty="0"/>
              <a:t> </a:t>
            </a:r>
            <a:r>
              <a:rPr lang="en-US" spc="-100" dirty="0">
                <a:sym typeface="Wingdings 3" panose="05040102010807070707" pitchFamily="18" charset="2"/>
              </a:rPr>
              <a:t></a:t>
            </a:r>
            <a:endParaRPr lang="en-US" dirty="0"/>
          </a:p>
          <a:p>
            <a:pPr lvl="5"/>
            <a:r>
              <a:rPr lang="en-US" dirty="0"/>
              <a:t>Third level bullet lorem ipsum dolor sit </a:t>
            </a:r>
            <a:r>
              <a:rPr lang="en-US" dirty="0" err="1"/>
              <a:t>amet</a:t>
            </a:r>
            <a:r>
              <a:rPr lang="en-US" dirty="0"/>
              <a:t> </a:t>
            </a:r>
            <a:r>
              <a:rPr lang="en-US" spc="-100" dirty="0">
                <a:sym typeface="Wingdings 3" panose="05040102010807070707" pitchFamily="18" charset="2"/>
              </a:rPr>
              <a:t></a:t>
            </a:r>
            <a:endParaRPr lang="en-US" dirty="0"/>
          </a:p>
        </p:txBody>
      </p:sp>
      <p:sp>
        <p:nvSpPr>
          <p:cNvPr id="4" name="Content Placeholder 3">
            <a:extLst>
              <a:ext uri="{FF2B5EF4-FFF2-40B4-BE49-F238E27FC236}">
                <a16:creationId xmlns:a16="http://schemas.microsoft.com/office/drawing/2014/main" id="{505E8AB5-66B5-D120-1634-16287D724026}"/>
              </a:ext>
            </a:extLst>
          </p:cNvPr>
          <p:cNvSpPr>
            <a:spLocks noGrp="1"/>
          </p:cNvSpPr>
          <p:nvPr>
            <p:ph sz="half" idx="2"/>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1"/>
            <a:r>
              <a:rPr lang="en-US" dirty="0"/>
              <a:t>Subhead </a:t>
            </a:r>
            <a:r>
              <a:rPr lang="en-US" spc="-100" dirty="0">
                <a:sym typeface="Wingdings 3" panose="05040102010807070707" pitchFamily="18" charset="2"/>
              </a:rPr>
              <a:t></a:t>
            </a:r>
            <a:endParaRPr lang="en-US" dirty="0"/>
          </a:p>
          <a:p>
            <a:pPr lvl="2"/>
            <a:r>
              <a:rPr lang="en-US" dirty="0"/>
              <a:t>Lorem ipsum dolor sit </a:t>
            </a:r>
            <a:r>
              <a:rPr lang="en-US" dirty="0" err="1"/>
              <a:t>amet</a:t>
            </a:r>
            <a:r>
              <a:rPr lang="en-US" dirty="0"/>
              <a:t>, </a:t>
            </a:r>
            <a:r>
              <a:rPr lang="en-US" dirty="0" err="1"/>
              <a:t>consectetur</a:t>
            </a:r>
            <a:r>
              <a:rPr lang="en-US" dirty="0"/>
              <a:t> </a:t>
            </a:r>
            <a:r>
              <a:rPr lang="en-US" dirty="0" err="1"/>
              <a:t>esse</a:t>
            </a:r>
            <a:r>
              <a:rPr lang="en-US" spc="-100" dirty="0">
                <a:sym typeface="Wingdings 3" panose="05040102010807070707" pitchFamily="18" charset="2"/>
              </a:rPr>
              <a:t> </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3"/>
            <a:r>
              <a:rPr lang="en-US" dirty="0"/>
              <a:t>First level bullet lorem ipsum dolor sit </a:t>
            </a:r>
            <a:r>
              <a:rPr lang="en-US" dirty="0" err="1"/>
              <a:t>amet</a:t>
            </a:r>
            <a:r>
              <a:rPr lang="en-US" dirty="0"/>
              <a:t> </a:t>
            </a:r>
            <a:r>
              <a:rPr lang="en-US" spc="-100" dirty="0">
                <a:sym typeface="Wingdings 3" panose="05040102010807070707" pitchFamily="18" charset="2"/>
              </a:rPr>
              <a:t></a:t>
            </a:r>
            <a:endParaRPr lang="en-US" dirty="0"/>
          </a:p>
          <a:p>
            <a:pPr lvl="4"/>
            <a:r>
              <a:rPr lang="en-US" dirty="0"/>
              <a:t>Second level bullet lorem ipsum dolor sit </a:t>
            </a:r>
            <a:r>
              <a:rPr lang="en-US" dirty="0" err="1"/>
              <a:t>amet</a:t>
            </a:r>
            <a:r>
              <a:rPr lang="en-US" dirty="0"/>
              <a:t> </a:t>
            </a:r>
            <a:r>
              <a:rPr lang="en-US" spc="-100" dirty="0">
                <a:sym typeface="Wingdings 3" panose="05040102010807070707" pitchFamily="18" charset="2"/>
              </a:rPr>
              <a:t></a:t>
            </a:r>
            <a:endParaRPr lang="en-US" dirty="0"/>
          </a:p>
          <a:p>
            <a:pPr lvl="5"/>
            <a:r>
              <a:rPr lang="en-US" dirty="0"/>
              <a:t>Third level bullet lorem ipsum dolor sit </a:t>
            </a:r>
            <a:r>
              <a:rPr lang="en-US" dirty="0" err="1"/>
              <a:t>amet</a:t>
            </a:r>
            <a:r>
              <a:rPr lang="en-US" dirty="0"/>
              <a:t> </a:t>
            </a:r>
            <a:r>
              <a:rPr lang="en-US" spc="-100" dirty="0">
                <a:sym typeface="Wingdings 3" panose="05040102010807070707" pitchFamily="18" charset="2"/>
              </a:rPr>
              <a:t></a:t>
            </a:r>
            <a:endParaRPr lang="en-US" dirty="0"/>
          </a:p>
        </p:txBody>
      </p:sp>
      <p:sp>
        <p:nvSpPr>
          <p:cNvPr id="5" name="Footer Placeholder 4">
            <a:extLst>
              <a:ext uri="{FF2B5EF4-FFF2-40B4-BE49-F238E27FC236}">
                <a16:creationId xmlns:a16="http://schemas.microsoft.com/office/drawing/2014/main" id="{34444E1D-F208-F3BD-18CE-E2B3AF7D14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32595F-BC6C-7481-14F3-246891AFABF2}"/>
              </a:ext>
            </a:extLst>
          </p:cNvPr>
          <p:cNvSpPr>
            <a:spLocks noGrp="1"/>
          </p:cNvSpPr>
          <p:nvPr>
            <p:ph type="sldNum" sz="quarter" idx="12"/>
          </p:nvPr>
        </p:nvSpPr>
        <p:spPr/>
        <p:txBody>
          <a:bodyPr/>
          <a:lstStyle/>
          <a:p>
            <a:fld id="{AEAD572E-2F50-43BC-A5A3-42ECFACCA1CC}" type="slidenum">
              <a:rPr lang="en-US" smtClean="0"/>
              <a:t>24</a:t>
            </a:fld>
            <a:endParaRPr lang="en-US"/>
          </a:p>
        </p:txBody>
      </p:sp>
      <p:sp>
        <p:nvSpPr>
          <p:cNvPr id="7" name="Content Placeholder 6">
            <a:extLst>
              <a:ext uri="{FF2B5EF4-FFF2-40B4-BE49-F238E27FC236}">
                <a16:creationId xmlns:a16="http://schemas.microsoft.com/office/drawing/2014/main" id="{7EC98FE6-06A3-E103-D29D-66E87A815A82}"/>
              </a:ext>
            </a:extLst>
          </p:cNvPr>
          <p:cNvSpPr>
            <a:spLocks noGrp="1"/>
          </p:cNvSpPr>
          <p:nvPr>
            <p:ph sz="half" idx="13"/>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1"/>
            <a:r>
              <a:rPr lang="en-US" dirty="0"/>
              <a:t>Subhead </a:t>
            </a:r>
            <a:r>
              <a:rPr lang="en-US" spc="-100" dirty="0">
                <a:sym typeface="Wingdings 3" panose="05040102010807070707" pitchFamily="18" charset="2"/>
              </a:rPr>
              <a:t></a:t>
            </a:r>
            <a:endParaRPr lang="en-US" dirty="0"/>
          </a:p>
          <a:p>
            <a:pPr lvl="2"/>
            <a:r>
              <a:rPr lang="en-US" dirty="0"/>
              <a:t>Lorem ipsum dolor sit </a:t>
            </a:r>
            <a:r>
              <a:rPr lang="en-US" dirty="0" err="1"/>
              <a:t>amet</a:t>
            </a:r>
            <a:r>
              <a:rPr lang="en-US" dirty="0"/>
              <a:t>, </a:t>
            </a:r>
            <a:r>
              <a:rPr lang="en-US" dirty="0" err="1"/>
              <a:t>consectetur</a:t>
            </a:r>
            <a:r>
              <a:rPr lang="en-US" dirty="0"/>
              <a:t> </a:t>
            </a:r>
            <a:r>
              <a:rPr lang="en-US" dirty="0" err="1"/>
              <a:t>esse</a:t>
            </a:r>
            <a:r>
              <a:rPr lang="en-US" spc="-100" dirty="0">
                <a:sym typeface="Wingdings 3" panose="05040102010807070707" pitchFamily="18" charset="2"/>
              </a:rPr>
              <a:t> </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3"/>
            <a:r>
              <a:rPr lang="en-US" dirty="0"/>
              <a:t>First level bullet lorem ipsum dolor sit </a:t>
            </a:r>
            <a:r>
              <a:rPr lang="en-US" dirty="0" err="1"/>
              <a:t>amet</a:t>
            </a:r>
            <a:r>
              <a:rPr lang="en-US" dirty="0"/>
              <a:t> </a:t>
            </a:r>
            <a:r>
              <a:rPr lang="en-US" spc="-100" dirty="0">
                <a:sym typeface="Wingdings 3" panose="05040102010807070707" pitchFamily="18" charset="2"/>
              </a:rPr>
              <a:t></a:t>
            </a:r>
            <a:endParaRPr lang="en-US" dirty="0"/>
          </a:p>
          <a:p>
            <a:pPr lvl="4"/>
            <a:r>
              <a:rPr lang="en-US" dirty="0"/>
              <a:t>Second level bullet lorem ipsum dolor sit </a:t>
            </a:r>
            <a:r>
              <a:rPr lang="en-US" dirty="0" err="1"/>
              <a:t>amet</a:t>
            </a:r>
            <a:r>
              <a:rPr lang="en-US" dirty="0"/>
              <a:t> </a:t>
            </a:r>
            <a:r>
              <a:rPr lang="en-US" spc="-100" dirty="0">
                <a:sym typeface="Wingdings 3" panose="05040102010807070707" pitchFamily="18" charset="2"/>
              </a:rPr>
              <a:t></a:t>
            </a:r>
            <a:endParaRPr lang="en-US" dirty="0"/>
          </a:p>
          <a:p>
            <a:pPr lvl="5"/>
            <a:r>
              <a:rPr lang="en-US" dirty="0"/>
              <a:t>Third level bullet lorem ipsum dolor sit </a:t>
            </a:r>
            <a:r>
              <a:rPr lang="en-US" dirty="0" err="1"/>
              <a:t>amet</a:t>
            </a:r>
            <a:r>
              <a:rPr lang="en-US" dirty="0"/>
              <a:t> </a:t>
            </a:r>
            <a:r>
              <a:rPr lang="en-US" spc="-100" dirty="0">
                <a:sym typeface="Wingdings 3" panose="05040102010807070707" pitchFamily="18" charset="2"/>
              </a:rPr>
              <a:t></a:t>
            </a:r>
            <a:endParaRPr lang="en-US" dirty="0"/>
          </a:p>
        </p:txBody>
      </p:sp>
      <p:sp>
        <p:nvSpPr>
          <p:cNvPr id="8" name="Text Placeholder 7">
            <a:extLst>
              <a:ext uri="{FF2B5EF4-FFF2-40B4-BE49-F238E27FC236}">
                <a16:creationId xmlns:a16="http://schemas.microsoft.com/office/drawing/2014/main" id="{69AD9498-C1C7-00EF-3935-A02285C29B6E}"/>
              </a:ext>
            </a:extLst>
          </p:cNvPr>
          <p:cNvSpPr>
            <a:spLocks noGrp="1"/>
          </p:cNvSpPr>
          <p:nvPr>
            <p:ph type="body" sz="quarter" idx="14"/>
          </p:nvPr>
        </p:nvSpPr>
        <p:spPr/>
        <p:txBody>
          <a:bodyPr/>
          <a:lstStyle/>
          <a:p>
            <a:r>
              <a:rPr lang="en-US" dirty="0"/>
              <a:t>Optional subhead 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p>
        </p:txBody>
      </p:sp>
      <p:sp>
        <p:nvSpPr>
          <p:cNvPr id="10" name="Title 9">
            <a:extLst>
              <a:ext uri="{FF2B5EF4-FFF2-40B4-BE49-F238E27FC236}">
                <a16:creationId xmlns:a16="http://schemas.microsoft.com/office/drawing/2014/main" id="{9F4E50D0-821B-68D4-59A7-34BD3AE17074}"/>
              </a:ext>
            </a:extLst>
          </p:cNvPr>
          <p:cNvSpPr>
            <a:spLocks noGrp="1"/>
          </p:cNvSpPr>
          <p:nvPr>
            <p:ph type="title"/>
          </p:nvPr>
        </p:nvSpPr>
        <p:spPr/>
        <p:txBody>
          <a:bodyPr/>
          <a:lstStyle/>
          <a:p>
            <a:r>
              <a:rPr lang="en-US" dirty="0"/>
              <a:t>Main-title, three column, sub-head</a:t>
            </a:r>
          </a:p>
        </p:txBody>
      </p:sp>
    </p:spTree>
    <p:extLst>
      <p:ext uri="{BB962C8B-B14F-4D97-AF65-F5344CB8AC3E}">
        <p14:creationId xmlns:p14="http://schemas.microsoft.com/office/powerpoint/2010/main" val="40184704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DF477-BCBA-89D5-5120-B1E8DCAD50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2BB63B-B2F8-842B-124C-6D756F4B04F3}"/>
              </a:ext>
            </a:extLst>
          </p:cNvPr>
          <p:cNvSpPr>
            <a:spLocks noGrp="1"/>
          </p:cNvSpPr>
          <p:nvPr>
            <p:ph type="title"/>
          </p:nvPr>
        </p:nvSpPr>
        <p:spPr/>
        <p:txBody>
          <a:bodyPr/>
          <a:lstStyle/>
          <a:p>
            <a:r>
              <a:rPr lang="en-US" dirty="0"/>
              <a:t>Main-title, three column</a:t>
            </a:r>
          </a:p>
        </p:txBody>
      </p:sp>
      <p:sp>
        <p:nvSpPr>
          <p:cNvPr id="3" name="Content Placeholder 2">
            <a:extLst>
              <a:ext uri="{FF2B5EF4-FFF2-40B4-BE49-F238E27FC236}">
                <a16:creationId xmlns:a16="http://schemas.microsoft.com/office/drawing/2014/main" id="{2CEC38E9-F66C-ABFE-B5BF-08B167596249}"/>
              </a:ext>
            </a:extLst>
          </p:cNvPr>
          <p:cNvSpPr>
            <a:spLocks noGrp="1"/>
          </p:cNvSpPr>
          <p:nvPr>
            <p:ph sz="half" idx="1"/>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1"/>
            <a:r>
              <a:rPr lang="en-US" dirty="0"/>
              <a:t>Subhead </a:t>
            </a:r>
            <a:r>
              <a:rPr lang="en-US" spc="-100" dirty="0">
                <a:sym typeface="Wingdings 3" panose="05040102010807070707" pitchFamily="18" charset="2"/>
              </a:rPr>
              <a:t></a:t>
            </a:r>
            <a:endParaRPr lang="en-US" dirty="0"/>
          </a:p>
          <a:p>
            <a:pPr lvl="2"/>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spc="-100" dirty="0">
                <a:sym typeface="Wingdings 3" panose="05040102010807070707" pitchFamily="18" charset="2"/>
              </a:rPr>
              <a:t></a:t>
            </a:r>
            <a:br>
              <a:rPr lang="en-US" dirty="0"/>
            </a:b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3"/>
            <a:r>
              <a:rPr lang="en-US" dirty="0"/>
              <a:t>First level bullet lorem ipsum dolor sit </a:t>
            </a:r>
            <a:r>
              <a:rPr lang="en-US" dirty="0" err="1"/>
              <a:t>amet</a:t>
            </a:r>
            <a:r>
              <a:rPr lang="en-US" dirty="0"/>
              <a:t> </a:t>
            </a:r>
            <a:r>
              <a:rPr lang="en-US" spc="-100" dirty="0">
                <a:sym typeface="Wingdings 3" panose="05040102010807070707" pitchFamily="18" charset="2"/>
              </a:rPr>
              <a:t></a:t>
            </a:r>
            <a:endParaRPr lang="en-US" dirty="0"/>
          </a:p>
          <a:p>
            <a:pPr lvl="4"/>
            <a:r>
              <a:rPr lang="en-US" dirty="0"/>
              <a:t>Second level bullet lorem ipsum dolor sit </a:t>
            </a:r>
            <a:r>
              <a:rPr lang="en-US" dirty="0" err="1"/>
              <a:t>amet</a:t>
            </a:r>
            <a:r>
              <a:rPr lang="en-US" dirty="0"/>
              <a:t> </a:t>
            </a:r>
            <a:r>
              <a:rPr lang="en-US" spc="-100" dirty="0">
                <a:sym typeface="Wingdings 3" panose="05040102010807070707" pitchFamily="18" charset="2"/>
              </a:rPr>
              <a:t></a:t>
            </a:r>
            <a:endParaRPr lang="en-US" dirty="0"/>
          </a:p>
          <a:p>
            <a:pPr lvl="5"/>
            <a:r>
              <a:rPr lang="en-US" dirty="0"/>
              <a:t>Third level bullet lorem ipsum dolor sit </a:t>
            </a:r>
            <a:r>
              <a:rPr lang="en-US" dirty="0" err="1"/>
              <a:t>amet</a:t>
            </a:r>
            <a:r>
              <a:rPr lang="en-US" dirty="0"/>
              <a:t> </a:t>
            </a:r>
            <a:r>
              <a:rPr lang="en-US" spc="-100" dirty="0">
                <a:sym typeface="Wingdings 3" panose="05040102010807070707" pitchFamily="18" charset="2"/>
              </a:rPr>
              <a:t></a:t>
            </a:r>
            <a:endParaRPr lang="en-US" dirty="0"/>
          </a:p>
        </p:txBody>
      </p:sp>
      <p:sp>
        <p:nvSpPr>
          <p:cNvPr id="4" name="Content Placeholder 3">
            <a:extLst>
              <a:ext uri="{FF2B5EF4-FFF2-40B4-BE49-F238E27FC236}">
                <a16:creationId xmlns:a16="http://schemas.microsoft.com/office/drawing/2014/main" id="{195E6034-990C-24B9-6295-464345355909}"/>
              </a:ext>
            </a:extLst>
          </p:cNvPr>
          <p:cNvSpPr>
            <a:spLocks noGrp="1"/>
          </p:cNvSpPr>
          <p:nvPr>
            <p:ph sz="half" idx="2"/>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1"/>
            <a:r>
              <a:rPr lang="en-US" dirty="0"/>
              <a:t>Subhead </a:t>
            </a:r>
            <a:r>
              <a:rPr lang="en-US" spc="-100" dirty="0">
                <a:sym typeface="Wingdings 3" panose="05040102010807070707" pitchFamily="18" charset="2"/>
              </a:rPr>
              <a:t></a:t>
            </a:r>
            <a:endParaRPr lang="en-US" dirty="0"/>
          </a:p>
          <a:p>
            <a:pPr lvl="2"/>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spc="-100" dirty="0">
                <a:sym typeface="Wingdings 3" panose="05040102010807070707" pitchFamily="18" charset="2"/>
              </a:rPr>
              <a:t></a:t>
            </a:r>
            <a:br>
              <a:rPr lang="en-US" dirty="0"/>
            </a:b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3"/>
            <a:r>
              <a:rPr lang="en-US" dirty="0"/>
              <a:t>First level bullet lorem ipsum dolor sit </a:t>
            </a:r>
            <a:r>
              <a:rPr lang="en-US" dirty="0" err="1"/>
              <a:t>amet</a:t>
            </a:r>
            <a:r>
              <a:rPr lang="en-US" dirty="0"/>
              <a:t> </a:t>
            </a:r>
            <a:r>
              <a:rPr lang="en-US" spc="-100" dirty="0">
                <a:sym typeface="Wingdings 3" panose="05040102010807070707" pitchFamily="18" charset="2"/>
              </a:rPr>
              <a:t></a:t>
            </a:r>
            <a:endParaRPr lang="en-US" dirty="0"/>
          </a:p>
          <a:p>
            <a:pPr lvl="4"/>
            <a:r>
              <a:rPr lang="en-US" dirty="0"/>
              <a:t>Second level bullet lorem ipsum dolor sit </a:t>
            </a:r>
            <a:r>
              <a:rPr lang="en-US" dirty="0" err="1"/>
              <a:t>amet</a:t>
            </a:r>
            <a:r>
              <a:rPr lang="en-US" dirty="0"/>
              <a:t> </a:t>
            </a:r>
            <a:r>
              <a:rPr lang="en-US" spc="-100" dirty="0">
                <a:sym typeface="Wingdings 3" panose="05040102010807070707" pitchFamily="18" charset="2"/>
              </a:rPr>
              <a:t></a:t>
            </a:r>
            <a:endParaRPr lang="en-US" dirty="0"/>
          </a:p>
          <a:p>
            <a:pPr lvl="5"/>
            <a:r>
              <a:rPr lang="en-US" dirty="0"/>
              <a:t>Third level bullet lorem ipsum dolor sit </a:t>
            </a:r>
            <a:r>
              <a:rPr lang="en-US" dirty="0" err="1"/>
              <a:t>amet</a:t>
            </a:r>
            <a:r>
              <a:rPr lang="en-US" dirty="0"/>
              <a:t> </a:t>
            </a:r>
            <a:r>
              <a:rPr lang="en-US" spc="-100" dirty="0">
                <a:sym typeface="Wingdings 3" panose="05040102010807070707" pitchFamily="18" charset="2"/>
              </a:rPr>
              <a:t></a:t>
            </a:r>
            <a:endParaRPr lang="en-US" dirty="0"/>
          </a:p>
        </p:txBody>
      </p:sp>
      <p:sp>
        <p:nvSpPr>
          <p:cNvPr id="5" name="Footer Placeholder 4">
            <a:extLst>
              <a:ext uri="{FF2B5EF4-FFF2-40B4-BE49-F238E27FC236}">
                <a16:creationId xmlns:a16="http://schemas.microsoft.com/office/drawing/2014/main" id="{DE8A4AA7-CDF4-5A79-8CC6-B5FDF1AEA4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046350-371D-EAE8-44CF-B911CC886624}"/>
              </a:ext>
            </a:extLst>
          </p:cNvPr>
          <p:cNvSpPr>
            <a:spLocks noGrp="1"/>
          </p:cNvSpPr>
          <p:nvPr>
            <p:ph type="sldNum" sz="quarter" idx="12"/>
          </p:nvPr>
        </p:nvSpPr>
        <p:spPr/>
        <p:txBody>
          <a:bodyPr/>
          <a:lstStyle/>
          <a:p>
            <a:fld id="{AEAD572E-2F50-43BC-A5A3-42ECFACCA1CC}" type="slidenum">
              <a:rPr lang="en-US" smtClean="0"/>
              <a:t>25</a:t>
            </a:fld>
            <a:endParaRPr lang="en-US"/>
          </a:p>
        </p:txBody>
      </p:sp>
      <p:sp>
        <p:nvSpPr>
          <p:cNvPr id="7" name="Content Placeholder 6">
            <a:extLst>
              <a:ext uri="{FF2B5EF4-FFF2-40B4-BE49-F238E27FC236}">
                <a16:creationId xmlns:a16="http://schemas.microsoft.com/office/drawing/2014/main" id="{DB8F3D27-110D-D23C-E2F6-72BD39812279}"/>
              </a:ext>
            </a:extLst>
          </p:cNvPr>
          <p:cNvSpPr>
            <a:spLocks noGrp="1"/>
          </p:cNvSpPr>
          <p:nvPr>
            <p:ph sz="half" idx="13"/>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1"/>
            <a:r>
              <a:rPr lang="en-US" dirty="0"/>
              <a:t>Subhead </a:t>
            </a:r>
            <a:r>
              <a:rPr lang="en-US" spc="-100" dirty="0">
                <a:sym typeface="Wingdings 3" panose="05040102010807070707" pitchFamily="18" charset="2"/>
              </a:rPr>
              <a:t></a:t>
            </a:r>
            <a:endParaRPr lang="en-US" dirty="0"/>
          </a:p>
          <a:p>
            <a:pPr lvl="2"/>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spc="-100" dirty="0">
                <a:sym typeface="Wingdings 3" panose="05040102010807070707" pitchFamily="18" charset="2"/>
              </a:rPr>
              <a:t></a:t>
            </a:r>
            <a:br>
              <a:rPr lang="en-US" dirty="0"/>
            </a:b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3"/>
            <a:r>
              <a:rPr lang="en-US" dirty="0"/>
              <a:t>First level bullet lorem ipsum dolor sit </a:t>
            </a:r>
            <a:r>
              <a:rPr lang="en-US" dirty="0" err="1"/>
              <a:t>amet</a:t>
            </a:r>
            <a:r>
              <a:rPr lang="en-US" dirty="0"/>
              <a:t> </a:t>
            </a:r>
            <a:r>
              <a:rPr lang="en-US" spc="-100" dirty="0">
                <a:sym typeface="Wingdings 3" panose="05040102010807070707" pitchFamily="18" charset="2"/>
              </a:rPr>
              <a:t></a:t>
            </a:r>
            <a:endParaRPr lang="en-US" dirty="0"/>
          </a:p>
          <a:p>
            <a:pPr lvl="4"/>
            <a:r>
              <a:rPr lang="en-US" dirty="0"/>
              <a:t>Second level bullet lorem ipsum dolor sit </a:t>
            </a:r>
            <a:r>
              <a:rPr lang="en-US" dirty="0" err="1"/>
              <a:t>amet</a:t>
            </a:r>
            <a:r>
              <a:rPr lang="en-US" dirty="0"/>
              <a:t> </a:t>
            </a:r>
            <a:r>
              <a:rPr lang="en-US" spc="-100" dirty="0">
                <a:sym typeface="Wingdings 3" panose="05040102010807070707" pitchFamily="18" charset="2"/>
              </a:rPr>
              <a:t></a:t>
            </a:r>
            <a:endParaRPr lang="en-US" dirty="0"/>
          </a:p>
          <a:p>
            <a:pPr lvl="5"/>
            <a:r>
              <a:rPr lang="en-US" dirty="0"/>
              <a:t>Third level bullet lorem ipsum dolor sit </a:t>
            </a:r>
            <a:r>
              <a:rPr lang="en-US" dirty="0" err="1"/>
              <a:t>amet</a:t>
            </a:r>
            <a:r>
              <a:rPr lang="en-US" dirty="0"/>
              <a:t> </a:t>
            </a:r>
            <a:r>
              <a:rPr lang="en-US" spc="-100" dirty="0">
                <a:sym typeface="Wingdings 3" panose="05040102010807070707" pitchFamily="18" charset="2"/>
              </a:rPr>
              <a:t></a:t>
            </a:r>
            <a:endParaRPr lang="en-US" dirty="0"/>
          </a:p>
        </p:txBody>
      </p:sp>
    </p:spTree>
    <p:extLst>
      <p:ext uri="{BB962C8B-B14F-4D97-AF65-F5344CB8AC3E}">
        <p14:creationId xmlns:p14="http://schemas.microsoft.com/office/powerpoint/2010/main" val="13421406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E10CD55-7DCC-13B6-54E8-6272A1ACEC9C}"/>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A1BA119A-DB13-B512-EACE-1107DDCCB2F0}"/>
              </a:ext>
            </a:extLst>
          </p:cNvPr>
          <p:cNvSpPr>
            <a:spLocks noGrp="1"/>
          </p:cNvSpPr>
          <p:nvPr>
            <p:ph type="sldNum" sz="quarter" idx="12"/>
          </p:nvPr>
        </p:nvSpPr>
        <p:spPr/>
        <p:txBody>
          <a:bodyPr/>
          <a:lstStyle/>
          <a:p>
            <a:fld id="{AEAD572E-2F50-43BC-A5A3-42ECFACCA1CC}" type="slidenum">
              <a:rPr lang="en-US" smtClean="0"/>
              <a:pPr/>
              <a:t>26</a:t>
            </a:fld>
            <a:endParaRPr lang="en-US"/>
          </a:p>
        </p:txBody>
      </p:sp>
      <p:pic>
        <p:nvPicPr>
          <p:cNvPr id="15" name="Picture Placeholder 14" descr="A person smiling at the camera&#10;&#10;Description automatically generated">
            <a:extLst>
              <a:ext uri="{FF2B5EF4-FFF2-40B4-BE49-F238E27FC236}">
                <a16:creationId xmlns:a16="http://schemas.microsoft.com/office/drawing/2014/main" id="{557C97F1-68B3-FBBB-E383-602148DDD2EC}"/>
              </a:ext>
            </a:extLst>
          </p:cNvPr>
          <p:cNvPicPr>
            <a:picLocks noGrp="1" noRot="1" noChangeAspect="1" noMove="1" noResize="1" noEditPoints="1" noAdjustHandles="1" noChangeArrowheads="1" noChangeShapeType="1" noCrop="1"/>
          </p:cNvPicPr>
          <p:nvPr>
            <p:ph type="pic" sz="quarter" idx="25"/>
          </p:nvPr>
        </p:nvPicPr>
        <p:blipFill>
          <a:blip r:embed="rId2" cstate="email">
            <a:extLst>
              <a:ext uri="{28A0092B-C50C-407E-A947-70E740481C1C}">
                <a14:useLocalDpi xmlns:a14="http://schemas.microsoft.com/office/drawing/2010/main"/>
              </a:ext>
            </a:extLst>
          </a:blip>
          <a:srcRect l="233" r="233"/>
          <a:stretch/>
        </p:blipFill>
        <p:spPr/>
      </p:pic>
      <p:pic>
        <p:nvPicPr>
          <p:cNvPr id="17" name="Picture Placeholder 16" descr="A person smiling at the camera&#10;&#10;Description automatically generated">
            <a:extLst>
              <a:ext uri="{FF2B5EF4-FFF2-40B4-BE49-F238E27FC236}">
                <a16:creationId xmlns:a16="http://schemas.microsoft.com/office/drawing/2014/main" id="{CB4FE339-EB68-DFA8-7D01-D5EC97A015AE}"/>
              </a:ext>
            </a:extLst>
          </p:cNvPr>
          <p:cNvPicPr>
            <a:picLocks noGrp="1" noRot="1" noChangeAspect="1" noMove="1" noResize="1" noEditPoints="1" noAdjustHandles="1" noChangeArrowheads="1" noChangeShapeType="1" noCrop="1"/>
          </p:cNvPicPr>
          <p:nvPr>
            <p:ph type="pic" sz="quarter" idx="26"/>
          </p:nvPr>
        </p:nvPicPr>
        <p:blipFill>
          <a:blip r:embed="rId2" cstate="email">
            <a:extLst>
              <a:ext uri="{28A0092B-C50C-407E-A947-70E740481C1C}">
                <a14:useLocalDpi xmlns:a14="http://schemas.microsoft.com/office/drawing/2010/main"/>
              </a:ext>
            </a:extLst>
          </a:blip>
          <a:srcRect l="196" r="196"/>
          <a:stretch/>
        </p:blipFill>
        <p:spPr/>
      </p:pic>
      <p:pic>
        <p:nvPicPr>
          <p:cNvPr id="19" name="Picture Placeholder 18" descr="A person smiling at the camera&#10;&#10;Description automatically generated">
            <a:extLst>
              <a:ext uri="{FF2B5EF4-FFF2-40B4-BE49-F238E27FC236}">
                <a16:creationId xmlns:a16="http://schemas.microsoft.com/office/drawing/2014/main" id="{9825D0CB-4E16-7BE1-8A24-0F7CD6053930}"/>
              </a:ext>
            </a:extLst>
          </p:cNvPr>
          <p:cNvPicPr>
            <a:picLocks noGrp="1" noRot="1" noChangeAspect="1" noMove="1" noResize="1" noEditPoints="1" noAdjustHandles="1" noChangeArrowheads="1" noChangeShapeType="1" noCrop="1"/>
          </p:cNvPicPr>
          <p:nvPr>
            <p:ph type="pic" sz="quarter" idx="28"/>
          </p:nvPr>
        </p:nvPicPr>
        <p:blipFill>
          <a:blip r:embed="rId2" cstate="email">
            <a:extLst>
              <a:ext uri="{28A0092B-C50C-407E-A947-70E740481C1C}">
                <a14:useLocalDpi xmlns:a14="http://schemas.microsoft.com/office/drawing/2010/main"/>
              </a:ext>
            </a:extLst>
          </a:blip>
          <a:srcRect l="233" r="233"/>
          <a:stretch/>
        </p:blipFill>
        <p:spPr/>
      </p:pic>
      <p:sp>
        <p:nvSpPr>
          <p:cNvPr id="8" name="Text Placeholder 7">
            <a:extLst>
              <a:ext uri="{FF2B5EF4-FFF2-40B4-BE49-F238E27FC236}">
                <a16:creationId xmlns:a16="http://schemas.microsoft.com/office/drawing/2014/main" id="{3D36E9FA-6BAD-8945-BDDB-C3A81CC5D928}"/>
              </a:ext>
            </a:extLst>
          </p:cNvPr>
          <p:cNvSpPr>
            <a:spLocks noGrp="1" noRot="1" noMove="1" noResize="1" noEditPoints="1" noAdjustHandles="1" noChangeArrowheads="1" noChangeShapeType="1"/>
          </p:cNvSpPr>
          <p:nvPr>
            <p:ph type="body" sz="quarter" idx="24"/>
          </p:nvPr>
        </p:nvSpPr>
        <p:spPr/>
        <p:txBody>
          <a:bodyPr lIns="137160" tIns="164592"/>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sp>
        <p:nvSpPr>
          <p:cNvPr id="9" name="Text Placeholder 8">
            <a:extLst>
              <a:ext uri="{FF2B5EF4-FFF2-40B4-BE49-F238E27FC236}">
                <a16:creationId xmlns:a16="http://schemas.microsoft.com/office/drawing/2014/main" id="{BC35E085-668B-F646-76F8-5BD0F9730E50}"/>
              </a:ext>
            </a:extLst>
          </p:cNvPr>
          <p:cNvSpPr>
            <a:spLocks noGrp="1" noRot="1" noMove="1" noResize="1" noEditPoints="1" noAdjustHandles="1" noChangeArrowheads="1" noChangeShapeType="1"/>
          </p:cNvSpPr>
          <p:nvPr>
            <p:ph type="body" sz="quarter" idx="27"/>
          </p:nvPr>
        </p:nvSpPr>
        <p:spPr/>
        <p:txBody>
          <a:bodyPr lIns="137160" tIns="164592"/>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sp>
        <p:nvSpPr>
          <p:cNvPr id="10" name="Text Placeholder 9">
            <a:extLst>
              <a:ext uri="{FF2B5EF4-FFF2-40B4-BE49-F238E27FC236}">
                <a16:creationId xmlns:a16="http://schemas.microsoft.com/office/drawing/2014/main" id="{4C81EAEE-AE27-3E71-F93E-19F8EF575B6C}"/>
              </a:ext>
            </a:extLst>
          </p:cNvPr>
          <p:cNvSpPr>
            <a:spLocks noGrp="1" noRot="1" noMove="1" noResize="1" noEditPoints="1" noAdjustHandles="1" noChangeArrowheads="1" noChangeShapeType="1"/>
          </p:cNvSpPr>
          <p:nvPr>
            <p:ph type="body" sz="quarter" idx="29"/>
          </p:nvPr>
        </p:nvSpPr>
        <p:spPr/>
        <p:txBody>
          <a:bodyPr lIns="137160" tIns="164592"/>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sp>
        <p:nvSpPr>
          <p:cNvPr id="11" name="Text Placeholder 10">
            <a:extLst>
              <a:ext uri="{FF2B5EF4-FFF2-40B4-BE49-F238E27FC236}">
                <a16:creationId xmlns:a16="http://schemas.microsoft.com/office/drawing/2014/main" id="{1F16F58A-8FCB-929C-12D2-87147CA48285}"/>
              </a:ext>
            </a:extLst>
          </p:cNvPr>
          <p:cNvSpPr>
            <a:spLocks noGrp="1" noRot="1" noMove="1" noResize="1" noEditPoints="1" noAdjustHandles="1" noChangeArrowheads="1" noChangeShapeType="1"/>
          </p:cNvSpPr>
          <p:nvPr>
            <p:ph type="body" sz="quarter" idx="31"/>
          </p:nvPr>
        </p:nvSpPr>
        <p:spPr/>
        <p:txBody>
          <a:bodyPr/>
          <a:lstStyle/>
          <a:p>
            <a:pPr marL="171450" indent="-171450">
              <a:buSzPct val="100000"/>
              <a:buBlip>
                <a:blip r:embed="rId3">
                  <a:extLst>
                    <a:ext uri="{96DAC541-7B7A-43D3-8B79-37D633B846F1}">
                      <asvg:svgBlip xmlns:asvg="http://schemas.microsoft.com/office/drawing/2016/SVG/main" r:embed="rId4"/>
                    </a:ext>
                  </a:extLst>
                </a:blip>
              </a:buBlip>
            </a:pPr>
            <a:r>
              <a:rPr lang="en-US" u="sng" dirty="0"/>
              <a:t>Email</a:t>
            </a:r>
          </a:p>
        </p:txBody>
      </p:sp>
      <p:sp>
        <p:nvSpPr>
          <p:cNvPr id="20" name="Title 19">
            <a:extLst>
              <a:ext uri="{FF2B5EF4-FFF2-40B4-BE49-F238E27FC236}">
                <a16:creationId xmlns:a16="http://schemas.microsoft.com/office/drawing/2014/main" id="{B83E82C2-3A30-A171-1787-538F44F66865}"/>
              </a:ext>
            </a:extLst>
          </p:cNvPr>
          <p:cNvSpPr>
            <a:spLocks noGrp="1"/>
          </p:cNvSpPr>
          <p:nvPr>
            <p:ph type="title"/>
          </p:nvPr>
        </p:nvSpPr>
        <p:spPr/>
        <p:txBody>
          <a:bodyPr/>
          <a:lstStyle/>
          <a:p>
            <a:r>
              <a:rPr lang="en-US" dirty="0"/>
              <a:t>Header here</a:t>
            </a:r>
          </a:p>
        </p:txBody>
      </p:sp>
      <p:sp>
        <p:nvSpPr>
          <p:cNvPr id="12" name="Text Placeholder 11">
            <a:extLst>
              <a:ext uri="{FF2B5EF4-FFF2-40B4-BE49-F238E27FC236}">
                <a16:creationId xmlns:a16="http://schemas.microsoft.com/office/drawing/2014/main" id="{1DA3D3B3-1440-2349-740C-666F34991FF3}"/>
              </a:ext>
            </a:extLst>
          </p:cNvPr>
          <p:cNvSpPr>
            <a:spLocks noGrp="1" noRot="1" noMove="1" noResize="1" noEditPoints="1" noAdjustHandles="1" noChangeArrowheads="1" noChangeShapeType="1"/>
          </p:cNvSpPr>
          <p:nvPr>
            <p:ph type="body" sz="quarter" idx="32"/>
          </p:nvPr>
        </p:nvSpPr>
        <p:spPr/>
        <p:txBody>
          <a:bodyPr/>
          <a:lstStyle/>
          <a:p>
            <a:pPr marL="171450" indent="-171450">
              <a:buSzPct val="100000"/>
              <a:buBlip>
                <a:blip r:embed="rId3">
                  <a:extLst>
                    <a:ext uri="{96DAC541-7B7A-43D3-8B79-37D633B846F1}">
                      <asvg:svgBlip xmlns:asvg="http://schemas.microsoft.com/office/drawing/2016/SVG/main" r:embed="rId4"/>
                    </a:ext>
                  </a:extLst>
                </a:blip>
              </a:buBlip>
            </a:pPr>
            <a:r>
              <a:rPr lang="en-US" u="sng" dirty="0"/>
              <a:t>email</a:t>
            </a:r>
          </a:p>
        </p:txBody>
      </p:sp>
      <p:sp>
        <p:nvSpPr>
          <p:cNvPr id="13" name="Text Placeholder 12">
            <a:extLst>
              <a:ext uri="{FF2B5EF4-FFF2-40B4-BE49-F238E27FC236}">
                <a16:creationId xmlns:a16="http://schemas.microsoft.com/office/drawing/2014/main" id="{A3834D6D-4A94-295B-5026-457A163E949D}"/>
              </a:ext>
            </a:extLst>
          </p:cNvPr>
          <p:cNvSpPr>
            <a:spLocks noGrp="1" noRot="1" noMove="1" noResize="1" noEditPoints="1" noAdjustHandles="1" noChangeArrowheads="1" noChangeShapeType="1"/>
          </p:cNvSpPr>
          <p:nvPr>
            <p:ph type="body" sz="quarter" idx="33"/>
          </p:nvPr>
        </p:nvSpPr>
        <p:spPr/>
        <p:txBody>
          <a:bodyPr/>
          <a:lstStyle/>
          <a:p>
            <a:pPr marL="171450" indent="-171450">
              <a:buSzPct val="100000"/>
              <a:buBlip>
                <a:blip r:embed="rId3">
                  <a:extLst>
                    <a:ext uri="{96DAC541-7B7A-43D3-8B79-37D633B846F1}">
                      <asvg:svgBlip xmlns:asvg="http://schemas.microsoft.com/office/drawing/2016/SVG/main" r:embed="rId4"/>
                    </a:ext>
                  </a:extLst>
                </a:blip>
              </a:buBlip>
            </a:pPr>
            <a:r>
              <a:rPr lang="en-US" u="sng" dirty="0"/>
              <a:t>email</a:t>
            </a:r>
          </a:p>
        </p:txBody>
      </p:sp>
    </p:spTree>
    <p:extLst>
      <p:ext uri="{BB962C8B-B14F-4D97-AF65-F5344CB8AC3E}">
        <p14:creationId xmlns:p14="http://schemas.microsoft.com/office/powerpoint/2010/main" val="617200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02BC74D-E9C4-8DA9-D861-367ECCE81F5E}"/>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4963586E-8771-DE77-3546-4F969519D96E}"/>
              </a:ext>
            </a:extLst>
          </p:cNvPr>
          <p:cNvSpPr>
            <a:spLocks noGrp="1"/>
          </p:cNvSpPr>
          <p:nvPr>
            <p:ph type="sldNum" sz="quarter" idx="12"/>
          </p:nvPr>
        </p:nvSpPr>
        <p:spPr/>
        <p:txBody>
          <a:bodyPr/>
          <a:lstStyle/>
          <a:p>
            <a:fld id="{AEAD572E-2F50-43BC-A5A3-42ECFACCA1CC}" type="slidenum">
              <a:rPr lang="en-US" smtClean="0"/>
              <a:pPr/>
              <a:t>27</a:t>
            </a:fld>
            <a:endParaRPr lang="en-US"/>
          </a:p>
        </p:txBody>
      </p:sp>
      <p:pic>
        <p:nvPicPr>
          <p:cNvPr id="17" name="Picture Placeholder 16" descr="A person smiling at the camera&#10;&#10;Description automatically generated">
            <a:extLst>
              <a:ext uri="{FF2B5EF4-FFF2-40B4-BE49-F238E27FC236}">
                <a16:creationId xmlns:a16="http://schemas.microsoft.com/office/drawing/2014/main" id="{692F376F-0620-7DED-C0A9-ADC22FD5946C}"/>
              </a:ext>
            </a:extLst>
          </p:cNvPr>
          <p:cNvPicPr>
            <a:picLocks noGrp="1" noRot="1" noChangeAspect="1" noMove="1" noResize="1" noEditPoints="1" noAdjustHandles="1" noChangeArrowheads="1" noChangeShapeType="1" noCrop="1"/>
          </p:cNvPicPr>
          <p:nvPr>
            <p:ph type="pic" sz="quarter" idx="25"/>
          </p:nvPr>
        </p:nvPicPr>
        <p:blipFill>
          <a:blip r:embed="rId2" cstate="email">
            <a:extLst>
              <a:ext uri="{28A0092B-C50C-407E-A947-70E740481C1C}">
                <a14:useLocalDpi xmlns:a14="http://schemas.microsoft.com/office/drawing/2010/main"/>
              </a:ext>
            </a:extLst>
          </a:blip>
          <a:srcRect t="329" b="329"/>
          <a:stretch/>
        </p:blipFill>
        <p:spPr/>
      </p:pic>
      <p:sp>
        <p:nvSpPr>
          <p:cNvPr id="5" name="Text Placeholder 4">
            <a:extLst>
              <a:ext uri="{FF2B5EF4-FFF2-40B4-BE49-F238E27FC236}">
                <a16:creationId xmlns:a16="http://schemas.microsoft.com/office/drawing/2014/main" id="{51BB50C8-2E5F-555C-0967-93006F456988}"/>
              </a:ext>
            </a:extLst>
          </p:cNvPr>
          <p:cNvSpPr>
            <a:spLocks noGrp="1" noRot="1" noMove="1" noResize="1" noEditPoints="1" noAdjustHandles="1" noChangeArrowheads="1" noChangeShapeType="1"/>
          </p:cNvSpPr>
          <p:nvPr>
            <p:ph type="body" sz="quarter" idx="24"/>
          </p:nvPr>
        </p:nvSpPr>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pic>
        <p:nvPicPr>
          <p:cNvPr id="19" name="Picture Placeholder 18" descr="A person smiling at the camera&#10;&#10;Description automatically generated">
            <a:extLst>
              <a:ext uri="{FF2B5EF4-FFF2-40B4-BE49-F238E27FC236}">
                <a16:creationId xmlns:a16="http://schemas.microsoft.com/office/drawing/2014/main" id="{E0DD6801-B268-7248-EA50-0DA45AD688E7}"/>
              </a:ext>
            </a:extLst>
          </p:cNvPr>
          <p:cNvPicPr>
            <a:picLocks noGrp="1" noRot="1" noChangeAspect="1" noMove="1" noResize="1" noEditPoints="1" noAdjustHandles="1" noChangeArrowheads="1" noChangeShapeType="1" noCrop="1"/>
          </p:cNvPicPr>
          <p:nvPr>
            <p:ph type="pic" sz="quarter" idx="26"/>
          </p:nvPr>
        </p:nvPicPr>
        <p:blipFill>
          <a:blip r:embed="rId2" cstate="email">
            <a:extLst>
              <a:ext uri="{28A0092B-C50C-407E-A947-70E740481C1C}">
                <a14:useLocalDpi xmlns:a14="http://schemas.microsoft.com/office/drawing/2010/main"/>
              </a:ext>
            </a:extLst>
          </a:blip>
          <a:srcRect t="329" b="329"/>
          <a:stretch/>
        </p:blipFill>
        <p:spPr/>
      </p:pic>
      <p:pic>
        <p:nvPicPr>
          <p:cNvPr id="21" name="Picture Placeholder 20" descr="A person smiling at the camera&#10;&#10;Description automatically generated">
            <a:extLst>
              <a:ext uri="{FF2B5EF4-FFF2-40B4-BE49-F238E27FC236}">
                <a16:creationId xmlns:a16="http://schemas.microsoft.com/office/drawing/2014/main" id="{FB842725-0E5C-D1D7-3D4B-D48C37AFBCCF}"/>
              </a:ext>
            </a:extLst>
          </p:cNvPr>
          <p:cNvPicPr>
            <a:picLocks noGrp="1" noRot="1" noChangeAspect="1" noMove="1" noResize="1" noEditPoints="1" noAdjustHandles="1" noChangeArrowheads="1" noChangeShapeType="1" noCrop="1"/>
          </p:cNvPicPr>
          <p:nvPr>
            <p:ph type="pic" sz="quarter" idx="28"/>
          </p:nvPr>
        </p:nvPicPr>
        <p:blipFill>
          <a:blip r:embed="rId2" cstate="email">
            <a:extLst>
              <a:ext uri="{28A0092B-C50C-407E-A947-70E740481C1C}">
                <a14:useLocalDpi xmlns:a14="http://schemas.microsoft.com/office/drawing/2010/main"/>
              </a:ext>
            </a:extLst>
          </a:blip>
          <a:srcRect t="329" b="329"/>
          <a:stretch/>
        </p:blipFill>
        <p:spPr/>
      </p:pic>
      <p:pic>
        <p:nvPicPr>
          <p:cNvPr id="23" name="Picture Placeholder 22" descr="A person smiling at the camera&#10;&#10;Description automatically generated">
            <a:extLst>
              <a:ext uri="{FF2B5EF4-FFF2-40B4-BE49-F238E27FC236}">
                <a16:creationId xmlns:a16="http://schemas.microsoft.com/office/drawing/2014/main" id="{CA37CE37-DC1C-C61A-A87D-F5D402BB6B51}"/>
              </a:ext>
            </a:extLst>
          </p:cNvPr>
          <p:cNvPicPr>
            <a:picLocks noGrp="1" noRot="1" noChangeAspect="1" noMove="1" noResize="1" noEditPoints="1" noAdjustHandles="1" noChangeArrowheads="1" noChangeShapeType="1" noCrop="1"/>
          </p:cNvPicPr>
          <p:nvPr>
            <p:ph type="pic" sz="quarter" idx="30"/>
          </p:nvPr>
        </p:nvPicPr>
        <p:blipFill>
          <a:blip r:embed="rId2" cstate="email">
            <a:extLst>
              <a:ext uri="{28A0092B-C50C-407E-A947-70E740481C1C}">
                <a14:useLocalDpi xmlns:a14="http://schemas.microsoft.com/office/drawing/2010/main"/>
              </a:ext>
            </a:extLst>
          </a:blip>
          <a:srcRect t="329" b="329"/>
          <a:stretch/>
        </p:blipFill>
        <p:spPr/>
      </p:pic>
      <p:pic>
        <p:nvPicPr>
          <p:cNvPr id="25" name="Picture Placeholder 24" descr="A person smiling at the camera&#10;&#10;Description automatically generated">
            <a:extLst>
              <a:ext uri="{FF2B5EF4-FFF2-40B4-BE49-F238E27FC236}">
                <a16:creationId xmlns:a16="http://schemas.microsoft.com/office/drawing/2014/main" id="{AF220FEA-6947-A406-A89C-9518C5E427B6}"/>
              </a:ext>
            </a:extLst>
          </p:cNvPr>
          <p:cNvPicPr>
            <a:picLocks noGrp="1" noRot="1" noChangeAspect="1" noMove="1" noResize="1" noEditPoints="1" noAdjustHandles="1" noChangeArrowheads="1" noChangeShapeType="1" noCrop="1"/>
          </p:cNvPicPr>
          <p:nvPr>
            <p:ph type="pic" sz="quarter" idx="32"/>
          </p:nvPr>
        </p:nvPicPr>
        <p:blipFill>
          <a:blip r:embed="rId2" cstate="email">
            <a:extLst>
              <a:ext uri="{28A0092B-C50C-407E-A947-70E740481C1C}">
                <a14:useLocalDpi xmlns:a14="http://schemas.microsoft.com/office/drawing/2010/main"/>
              </a:ext>
            </a:extLst>
          </a:blip>
          <a:srcRect t="329" b="329"/>
          <a:stretch/>
        </p:blipFill>
        <p:spPr/>
      </p:pic>
      <p:pic>
        <p:nvPicPr>
          <p:cNvPr id="27" name="Picture Placeholder 26" descr="A person smiling at the camera&#10;&#10;Description automatically generated">
            <a:extLst>
              <a:ext uri="{FF2B5EF4-FFF2-40B4-BE49-F238E27FC236}">
                <a16:creationId xmlns:a16="http://schemas.microsoft.com/office/drawing/2014/main" id="{796BEAB1-C62B-F726-84AE-EA8E6DFFD011}"/>
              </a:ext>
            </a:extLst>
          </p:cNvPr>
          <p:cNvPicPr>
            <a:picLocks noGrp="1" noRot="1" noChangeAspect="1" noMove="1" noResize="1" noEditPoints="1" noAdjustHandles="1" noChangeArrowheads="1" noChangeShapeType="1" noCrop="1"/>
          </p:cNvPicPr>
          <p:nvPr>
            <p:ph type="pic" sz="quarter" idx="34"/>
          </p:nvPr>
        </p:nvPicPr>
        <p:blipFill>
          <a:blip r:embed="rId2" cstate="email">
            <a:extLst>
              <a:ext uri="{28A0092B-C50C-407E-A947-70E740481C1C}">
                <a14:useLocalDpi xmlns:a14="http://schemas.microsoft.com/office/drawing/2010/main"/>
              </a:ext>
            </a:extLst>
          </a:blip>
          <a:srcRect t="329" b="329"/>
          <a:stretch/>
        </p:blipFill>
        <p:spPr/>
      </p:pic>
      <p:sp>
        <p:nvSpPr>
          <p:cNvPr id="4" name="Title 3">
            <a:extLst>
              <a:ext uri="{FF2B5EF4-FFF2-40B4-BE49-F238E27FC236}">
                <a16:creationId xmlns:a16="http://schemas.microsoft.com/office/drawing/2014/main" id="{9E866430-5F8F-1E30-1E40-83C97755DA2C}"/>
              </a:ext>
            </a:extLst>
          </p:cNvPr>
          <p:cNvSpPr>
            <a:spLocks noGrp="1"/>
          </p:cNvSpPr>
          <p:nvPr>
            <p:ph type="title"/>
          </p:nvPr>
        </p:nvSpPr>
        <p:spPr/>
        <p:txBody>
          <a:bodyPr/>
          <a:lstStyle/>
          <a:p>
            <a:r>
              <a:rPr lang="en-US" dirty="0"/>
              <a:t>Header here</a:t>
            </a:r>
          </a:p>
        </p:txBody>
      </p:sp>
      <p:sp>
        <p:nvSpPr>
          <p:cNvPr id="9" name="Text Placeholder 8">
            <a:extLst>
              <a:ext uri="{FF2B5EF4-FFF2-40B4-BE49-F238E27FC236}">
                <a16:creationId xmlns:a16="http://schemas.microsoft.com/office/drawing/2014/main" id="{A8F76BE9-AD52-85F6-1B4C-FFD03BC2A664}"/>
              </a:ext>
            </a:extLst>
          </p:cNvPr>
          <p:cNvSpPr>
            <a:spLocks noGrp="1" noRot="1" noMove="1" noResize="1" noEditPoints="1" noAdjustHandles="1" noChangeArrowheads="1" noChangeShapeType="1"/>
          </p:cNvSpPr>
          <p:nvPr>
            <p:ph type="body" sz="quarter" idx="35"/>
          </p:nvPr>
        </p:nvSpPr>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sp>
        <p:nvSpPr>
          <p:cNvPr id="11" name="Text Placeholder 10">
            <a:extLst>
              <a:ext uri="{FF2B5EF4-FFF2-40B4-BE49-F238E27FC236}">
                <a16:creationId xmlns:a16="http://schemas.microsoft.com/office/drawing/2014/main" id="{4BF123A4-5C76-67A3-40C9-6564704BFDD2}"/>
              </a:ext>
            </a:extLst>
          </p:cNvPr>
          <p:cNvSpPr>
            <a:spLocks noGrp="1" noRot="1" noMove="1" noResize="1" noEditPoints="1" noAdjustHandles="1" noChangeArrowheads="1" noChangeShapeType="1"/>
          </p:cNvSpPr>
          <p:nvPr>
            <p:ph type="body" sz="quarter" idx="36"/>
          </p:nvPr>
        </p:nvSpPr>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sp>
        <p:nvSpPr>
          <p:cNvPr id="13" name="Text Placeholder 12">
            <a:extLst>
              <a:ext uri="{FF2B5EF4-FFF2-40B4-BE49-F238E27FC236}">
                <a16:creationId xmlns:a16="http://schemas.microsoft.com/office/drawing/2014/main" id="{09871D07-DB2D-60CD-2674-D35C7A354DC1}"/>
              </a:ext>
            </a:extLst>
          </p:cNvPr>
          <p:cNvSpPr>
            <a:spLocks noGrp="1" noRot="1" noMove="1" noResize="1" noEditPoints="1" noAdjustHandles="1" noChangeArrowheads="1" noChangeShapeType="1"/>
          </p:cNvSpPr>
          <p:nvPr>
            <p:ph type="body" sz="quarter" idx="37"/>
          </p:nvPr>
        </p:nvSpPr>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sp>
        <p:nvSpPr>
          <p:cNvPr id="15" name="Text Placeholder 14">
            <a:extLst>
              <a:ext uri="{FF2B5EF4-FFF2-40B4-BE49-F238E27FC236}">
                <a16:creationId xmlns:a16="http://schemas.microsoft.com/office/drawing/2014/main" id="{93AC2A51-3CAF-AA5C-3F28-850D7732401E}"/>
              </a:ext>
            </a:extLst>
          </p:cNvPr>
          <p:cNvSpPr>
            <a:spLocks noGrp="1" noRot="1" noMove="1" noResize="1" noEditPoints="1" noAdjustHandles="1" noChangeArrowheads="1" noChangeShapeType="1"/>
          </p:cNvSpPr>
          <p:nvPr>
            <p:ph type="body" sz="quarter" idx="38"/>
          </p:nvPr>
        </p:nvSpPr>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sp>
        <p:nvSpPr>
          <p:cNvPr id="6" name="Text Placeholder 5">
            <a:extLst>
              <a:ext uri="{FF2B5EF4-FFF2-40B4-BE49-F238E27FC236}">
                <a16:creationId xmlns:a16="http://schemas.microsoft.com/office/drawing/2014/main" id="{6C8EC004-7D68-12CB-9264-6E7940D2C535}"/>
              </a:ext>
            </a:extLst>
          </p:cNvPr>
          <p:cNvSpPr>
            <a:spLocks noGrp="1" noRot="1" noMove="1" noResize="1" noEditPoints="1" noAdjustHandles="1" noChangeArrowheads="1" noChangeShapeType="1"/>
          </p:cNvSpPr>
          <p:nvPr>
            <p:ph type="body" sz="quarter" idx="39"/>
          </p:nvPr>
        </p:nvSpPr>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sp>
        <p:nvSpPr>
          <p:cNvPr id="7" name="Text Placeholder 6">
            <a:extLst>
              <a:ext uri="{FF2B5EF4-FFF2-40B4-BE49-F238E27FC236}">
                <a16:creationId xmlns:a16="http://schemas.microsoft.com/office/drawing/2014/main" id="{2F31E12D-E7D1-DD0A-2C62-885DB74C77F9}"/>
              </a:ext>
            </a:extLst>
          </p:cNvPr>
          <p:cNvSpPr>
            <a:spLocks noGrp="1" noRot="1" noMove="1" noResize="1" noEditPoints="1" noAdjustHandles="1" noChangeArrowheads="1" noChangeShapeType="1"/>
          </p:cNvSpPr>
          <p:nvPr>
            <p:ph type="body" sz="quarter" idx="31"/>
          </p:nvPr>
        </p:nvSpPr>
        <p:spPr/>
        <p:txBody>
          <a:bodyPr/>
          <a:lstStyle/>
          <a:p>
            <a:r>
              <a:rPr lang="en-US" u="sng" dirty="0"/>
              <a:t>email</a:t>
            </a:r>
          </a:p>
        </p:txBody>
      </p:sp>
      <p:sp>
        <p:nvSpPr>
          <p:cNvPr id="8" name="Text Placeholder 7">
            <a:extLst>
              <a:ext uri="{FF2B5EF4-FFF2-40B4-BE49-F238E27FC236}">
                <a16:creationId xmlns:a16="http://schemas.microsoft.com/office/drawing/2014/main" id="{A440D694-55C9-699F-BE77-40BE57DF5B3C}"/>
              </a:ext>
            </a:extLst>
          </p:cNvPr>
          <p:cNvSpPr>
            <a:spLocks noGrp="1" noRot="1" noMove="1" noResize="1" noEditPoints="1" noAdjustHandles="1" noChangeArrowheads="1" noChangeShapeType="1"/>
          </p:cNvSpPr>
          <p:nvPr>
            <p:ph type="body" sz="quarter" idx="40"/>
          </p:nvPr>
        </p:nvSpPr>
        <p:spPr/>
        <p:txBody>
          <a:bodyPr/>
          <a:lstStyle/>
          <a:p>
            <a:r>
              <a:rPr lang="en-US" u="sng" dirty="0"/>
              <a:t>email</a:t>
            </a:r>
          </a:p>
        </p:txBody>
      </p:sp>
      <p:sp>
        <p:nvSpPr>
          <p:cNvPr id="10" name="Text Placeholder 9">
            <a:extLst>
              <a:ext uri="{FF2B5EF4-FFF2-40B4-BE49-F238E27FC236}">
                <a16:creationId xmlns:a16="http://schemas.microsoft.com/office/drawing/2014/main" id="{1894296D-5B08-0D82-A3B5-D5F5A3405436}"/>
              </a:ext>
            </a:extLst>
          </p:cNvPr>
          <p:cNvSpPr>
            <a:spLocks noGrp="1" noRot="1" noMove="1" noResize="1" noEditPoints="1" noAdjustHandles="1" noChangeArrowheads="1" noChangeShapeType="1"/>
          </p:cNvSpPr>
          <p:nvPr>
            <p:ph type="body" sz="quarter" idx="41"/>
          </p:nvPr>
        </p:nvSpPr>
        <p:spPr/>
        <p:txBody>
          <a:bodyPr/>
          <a:lstStyle/>
          <a:p>
            <a:r>
              <a:rPr lang="en-US" u="sng" dirty="0"/>
              <a:t>email</a:t>
            </a:r>
          </a:p>
          <a:p>
            <a:pPr marL="0" indent="0">
              <a:buNone/>
            </a:pPr>
            <a:endParaRPr lang="en-US" dirty="0"/>
          </a:p>
        </p:txBody>
      </p:sp>
      <p:sp>
        <p:nvSpPr>
          <p:cNvPr id="12" name="Text Placeholder 11">
            <a:extLst>
              <a:ext uri="{FF2B5EF4-FFF2-40B4-BE49-F238E27FC236}">
                <a16:creationId xmlns:a16="http://schemas.microsoft.com/office/drawing/2014/main" id="{ECF7D9F1-E77A-E938-AB34-DEB0763AC8EB}"/>
              </a:ext>
            </a:extLst>
          </p:cNvPr>
          <p:cNvSpPr>
            <a:spLocks noGrp="1" noRot="1" noMove="1" noResize="1" noEditPoints="1" noAdjustHandles="1" noChangeArrowheads="1" noChangeShapeType="1"/>
          </p:cNvSpPr>
          <p:nvPr>
            <p:ph type="body" sz="quarter" idx="42"/>
          </p:nvPr>
        </p:nvSpPr>
        <p:spPr/>
        <p:txBody>
          <a:bodyPr/>
          <a:lstStyle/>
          <a:p>
            <a:r>
              <a:rPr lang="en-US" u="sng" dirty="0"/>
              <a:t>email</a:t>
            </a:r>
          </a:p>
          <a:p>
            <a:pPr marL="0" indent="0">
              <a:buNone/>
            </a:pPr>
            <a:endParaRPr lang="en-US" dirty="0"/>
          </a:p>
        </p:txBody>
      </p:sp>
      <p:sp>
        <p:nvSpPr>
          <p:cNvPr id="14" name="Text Placeholder 13">
            <a:extLst>
              <a:ext uri="{FF2B5EF4-FFF2-40B4-BE49-F238E27FC236}">
                <a16:creationId xmlns:a16="http://schemas.microsoft.com/office/drawing/2014/main" id="{2D7F16DA-98F3-A5F7-5A1A-F2CD083C59D9}"/>
              </a:ext>
            </a:extLst>
          </p:cNvPr>
          <p:cNvSpPr>
            <a:spLocks noGrp="1" noRot="1" noMove="1" noResize="1" noEditPoints="1" noAdjustHandles="1" noChangeArrowheads="1" noChangeShapeType="1"/>
          </p:cNvSpPr>
          <p:nvPr>
            <p:ph type="body" sz="quarter" idx="43"/>
          </p:nvPr>
        </p:nvSpPr>
        <p:spPr/>
        <p:txBody>
          <a:bodyPr/>
          <a:lstStyle/>
          <a:p>
            <a:r>
              <a:rPr lang="en-US" u="sng" dirty="0"/>
              <a:t>email</a:t>
            </a:r>
          </a:p>
          <a:p>
            <a:endParaRPr lang="en-US" dirty="0"/>
          </a:p>
          <a:p>
            <a:endParaRPr lang="en-US" dirty="0"/>
          </a:p>
        </p:txBody>
      </p:sp>
      <p:sp>
        <p:nvSpPr>
          <p:cNvPr id="16" name="Text Placeholder 15">
            <a:extLst>
              <a:ext uri="{FF2B5EF4-FFF2-40B4-BE49-F238E27FC236}">
                <a16:creationId xmlns:a16="http://schemas.microsoft.com/office/drawing/2014/main" id="{71E91CAF-3F98-D46D-EB57-8467C8434DDE}"/>
              </a:ext>
            </a:extLst>
          </p:cNvPr>
          <p:cNvSpPr>
            <a:spLocks noGrp="1" noRot="1" noMove="1" noResize="1" noEditPoints="1" noAdjustHandles="1" noChangeArrowheads="1" noChangeShapeType="1"/>
          </p:cNvSpPr>
          <p:nvPr>
            <p:ph type="body" sz="quarter" idx="44"/>
          </p:nvPr>
        </p:nvSpPr>
        <p:spPr/>
        <p:txBody>
          <a:bodyPr/>
          <a:lstStyle/>
          <a:p>
            <a:r>
              <a:rPr lang="en-US" u="sng" dirty="0"/>
              <a:t>email</a:t>
            </a:r>
          </a:p>
          <a:p>
            <a:pPr marL="0" indent="0">
              <a:buNone/>
            </a:pPr>
            <a:endParaRPr lang="en-US" dirty="0"/>
          </a:p>
        </p:txBody>
      </p:sp>
    </p:spTree>
    <p:extLst>
      <p:ext uri="{BB962C8B-B14F-4D97-AF65-F5344CB8AC3E}">
        <p14:creationId xmlns:p14="http://schemas.microsoft.com/office/powerpoint/2010/main" val="41883925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72CEC39-7237-0F6E-DE04-4C26003F3548}"/>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C7AC1660-8C4D-8885-DEC0-CB11EF31DA6A}"/>
              </a:ext>
            </a:extLst>
          </p:cNvPr>
          <p:cNvSpPr>
            <a:spLocks noGrp="1"/>
          </p:cNvSpPr>
          <p:nvPr>
            <p:ph type="sldNum" sz="quarter" idx="12"/>
          </p:nvPr>
        </p:nvSpPr>
        <p:spPr/>
        <p:txBody>
          <a:bodyPr/>
          <a:lstStyle/>
          <a:p>
            <a:fld id="{AEAD572E-2F50-43BC-A5A3-42ECFACCA1CC}" type="slidenum">
              <a:rPr lang="en-US" smtClean="0"/>
              <a:pPr/>
              <a:t>28</a:t>
            </a:fld>
            <a:endParaRPr lang="en-US"/>
          </a:p>
        </p:txBody>
      </p:sp>
      <p:pic>
        <p:nvPicPr>
          <p:cNvPr id="45" name="Picture Placeholder 44" descr="A person smiling at the camera&#10;&#10;Description automatically generated">
            <a:extLst>
              <a:ext uri="{FF2B5EF4-FFF2-40B4-BE49-F238E27FC236}">
                <a16:creationId xmlns:a16="http://schemas.microsoft.com/office/drawing/2014/main" id="{5A3EF2EB-344A-8324-D55F-96D47618639E}"/>
              </a:ext>
            </a:extLst>
          </p:cNvPr>
          <p:cNvPicPr>
            <a:picLocks noGrp="1" noRot="1" noChangeAspect="1" noMove="1" noResize="1" noEditPoints="1" noAdjustHandles="1" noChangeArrowheads="1" noChangeShapeType="1" noCrop="1"/>
          </p:cNvPicPr>
          <p:nvPr>
            <p:ph type="pic" sz="quarter" idx="43"/>
          </p:nvPr>
        </p:nvPicPr>
        <p:blipFill>
          <a:blip r:embed="rId2" cstate="email">
            <a:extLst>
              <a:ext uri="{28A0092B-C50C-407E-A947-70E740481C1C}">
                <a14:useLocalDpi xmlns:a14="http://schemas.microsoft.com/office/drawing/2010/main"/>
              </a:ext>
            </a:extLst>
          </a:blip>
          <a:srcRect t="186" b="186"/>
          <a:stretch/>
        </p:blipFill>
        <p:spPr/>
      </p:pic>
      <p:sp>
        <p:nvSpPr>
          <p:cNvPr id="26" name="Text Placeholder 25">
            <a:extLst>
              <a:ext uri="{FF2B5EF4-FFF2-40B4-BE49-F238E27FC236}">
                <a16:creationId xmlns:a16="http://schemas.microsoft.com/office/drawing/2014/main" id="{3F526761-3929-0B58-B695-D23429B4FCF7}"/>
              </a:ext>
            </a:extLst>
          </p:cNvPr>
          <p:cNvSpPr>
            <a:spLocks noGrp="1" noRot="1" noMove="1" noResize="1" noEditPoints="1" noAdjustHandles="1" noChangeArrowheads="1" noChangeShapeType="1"/>
          </p:cNvSpPr>
          <p:nvPr>
            <p:ph type="body" sz="quarter" idx="42"/>
          </p:nvPr>
        </p:nvSpPr>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pic>
        <p:nvPicPr>
          <p:cNvPr id="47" name="Picture Placeholder 46" descr="A person smiling at the camera&#10;&#10;Description automatically generated">
            <a:extLst>
              <a:ext uri="{FF2B5EF4-FFF2-40B4-BE49-F238E27FC236}">
                <a16:creationId xmlns:a16="http://schemas.microsoft.com/office/drawing/2014/main" id="{1F1ECF67-64D6-A9E2-CB98-D98A54F161C0}"/>
              </a:ext>
            </a:extLst>
          </p:cNvPr>
          <p:cNvPicPr>
            <a:picLocks noGrp="1" noRot="1" noChangeAspect="1" noMove="1" noResize="1" noEditPoints="1" noAdjustHandles="1" noChangeArrowheads="1" noChangeShapeType="1" noCrop="1"/>
          </p:cNvPicPr>
          <p:nvPr>
            <p:ph type="pic" sz="quarter" idx="44"/>
          </p:nvPr>
        </p:nvPicPr>
        <p:blipFill>
          <a:blip r:embed="rId2" cstate="email">
            <a:extLst>
              <a:ext uri="{28A0092B-C50C-407E-A947-70E740481C1C}">
                <a14:useLocalDpi xmlns:a14="http://schemas.microsoft.com/office/drawing/2010/main"/>
              </a:ext>
            </a:extLst>
          </a:blip>
          <a:srcRect t="186" b="186"/>
          <a:stretch/>
        </p:blipFill>
        <p:spPr/>
      </p:pic>
      <p:sp>
        <p:nvSpPr>
          <p:cNvPr id="29" name="Text Placeholder 28">
            <a:extLst>
              <a:ext uri="{FF2B5EF4-FFF2-40B4-BE49-F238E27FC236}">
                <a16:creationId xmlns:a16="http://schemas.microsoft.com/office/drawing/2014/main" id="{9989D49E-0F7F-D292-6748-B5C63F800206}"/>
              </a:ext>
            </a:extLst>
          </p:cNvPr>
          <p:cNvSpPr>
            <a:spLocks noGrp="1" noRot="1" noMove="1" noResize="1" noEditPoints="1" noAdjustHandles="1" noChangeArrowheads="1" noChangeShapeType="1"/>
          </p:cNvSpPr>
          <p:nvPr>
            <p:ph type="body" sz="quarter" idx="45"/>
          </p:nvPr>
        </p:nvSpPr>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pic>
        <p:nvPicPr>
          <p:cNvPr id="49" name="Picture Placeholder 48" descr="A person smiling at the camera&#10;&#10;Description automatically generated">
            <a:extLst>
              <a:ext uri="{FF2B5EF4-FFF2-40B4-BE49-F238E27FC236}">
                <a16:creationId xmlns:a16="http://schemas.microsoft.com/office/drawing/2014/main" id="{2F8126A6-9659-DBAC-BDD4-71F4FEE10E44}"/>
              </a:ext>
            </a:extLst>
          </p:cNvPr>
          <p:cNvPicPr>
            <a:picLocks noGrp="1" noRot="1" noChangeAspect="1" noMove="1" noResize="1" noEditPoints="1" noAdjustHandles="1" noChangeArrowheads="1" noChangeShapeType="1" noCrop="1"/>
          </p:cNvPicPr>
          <p:nvPr>
            <p:ph type="pic" sz="quarter" idx="46"/>
          </p:nvPr>
        </p:nvPicPr>
        <p:blipFill>
          <a:blip r:embed="rId2" cstate="email">
            <a:extLst>
              <a:ext uri="{28A0092B-C50C-407E-A947-70E740481C1C}">
                <a14:useLocalDpi xmlns:a14="http://schemas.microsoft.com/office/drawing/2010/main"/>
              </a:ext>
            </a:extLst>
          </a:blip>
          <a:srcRect t="186" b="186"/>
          <a:stretch/>
        </p:blipFill>
        <p:spPr/>
      </p:pic>
      <p:sp>
        <p:nvSpPr>
          <p:cNvPr id="31" name="Text Placeholder 30">
            <a:extLst>
              <a:ext uri="{FF2B5EF4-FFF2-40B4-BE49-F238E27FC236}">
                <a16:creationId xmlns:a16="http://schemas.microsoft.com/office/drawing/2014/main" id="{AA37BFEF-AA62-96D3-1F6E-8C61BEBA5068}"/>
              </a:ext>
            </a:extLst>
          </p:cNvPr>
          <p:cNvSpPr>
            <a:spLocks noGrp="1" noRot="1" noMove="1" noResize="1" noEditPoints="1" noAdjustHandles="1" noChangeArrowheads="1" noChangeShapeType="1"/>
          </p:cNvSpPr>
          <p:nvPr>
            <p:ph type="body" sz="quarter" idx="47"/>
          </p:nvPr>
        </p:nvSpPr>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pic>
        <p:nvPicPr>
          <p:cNvPr id="51" name="Picture Placeholder 50" descr="A person smiling at the camera&#10;&#10;Description automatically generated">
            <a:extLst>
              <a:ext uri="{FF2B5EF4-FFF2-40B4-BE49-F238E27FC236}">
                <a16:creationId xmlns:a16="http://schemas.microsoft.com/office/drawing/2014/main" id="{775AD4F1-F558-9C87-A8B8-FE120ECB63B8}"/>
              </a:ext>
            </a:extLst>
          </p:cNvPr>
          <p:cNvPicPr>
            <a:picLocks noGrp="1" noRot="1" noChangeAspect="1" noMove="1" noResize="1" noEditPoints="1" noAdjustHandles="1" noChangeArrowheads="1" noChangeShapeType="1" noCrop="1"/>
          </p:cNvPicPr>
          <p:nvPr>
            <p:ph type="pic" sz="quarter" idx="48"/>
          </p:nvPr>
        </p:nvPicPr>
        <p:blipFill>
          <a:blip r:embed="rId2" cstate="email">
            <a:extLst>
              <a:ext uri="{28A0092B-C50C-407E-A947-70E740481C1C}">
                <a14:useLocalDpi xmlns:a14="http://schemas.microsoft.com/office/drawing/2010/main"/>
              </a:ext>
            </a:extLst>
          </a:blip>
          <a:srcRect t="186" b="186"/>
          <a:stretch/>
        </p:blipFill>
        <p:spPr/>
      </p:pic>
      <p:sp>
        <p:nvSpPr>
          <p:cNvPr id="33" name="Text Placeholder 32">
            <a:extLst>
              <a:ext uri="{FF2B5EF4-FFF2-40B4-BE49-F238E27FC236}">
                <a16:creationId xmlns:a16="http://schemas.microsoft.com/office/drawing/2014/main" id="{1887D625-0357-8403-AF57-224B09D64764}"/>
              </a:ext>
            </a:extLst>
          </p:cNvPr>
          <p:cNvSpPr>
            <a:spLocks noGrp="1" noRot="1" noMove="1" noResize="1" noEditPoints="1" noAdjustHandles="1" noChangeArrowheads="1" noChangeShapeType="1"/>
          </p:cNvSpPr>
          <p:nvPr>
            <p:ph type="body" sz="quarter" idx="49"/>
          </p:nvPr>
        </p:nvSpPr>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pic>
        <p:nvPicPr>
          <p:cNvPr id="53" name="Picture Placeholder 52" descr="A person smiling at the camera&#10;&#10;Description automatically generated">
            <a:extLst>
              <a:ext uri="{FF2B5EF4-FFF2-40B4-BE49-F238E27FC236}">
                <a16:creationId xmlns:a16="http://schemas.microsoft.com/office/drawing/2014/main" id="{8F46E79D-2B92-B8C4-A09B-73D634BF6AA7}"/>
              </a:ext>
            </a:extLst>
          </p:cNvPr>
          <p:cNvPicPr>
            <a:picLocks noGrp="1" noRot="1" noChangeAspect="1" noMove="1" noResize="1" noEditPoints="1" noAdjustHandles="1" noChangeArrowheads="1" noChangeShapeType="1" noCrop="1"/>
          </p:cNvPicPr>
          <p:nvPr>
            <p:ph type="pic" sz="quarter" idx="50"/>
          </p:nvPr>
        </p:nvPicPr>
        <p:blipFill>
          <a:blip r:embed="rId2" cstate="email">
            <a:extLst>
              <a:ext uri="{28A0092B-C50C-407E-A947-70E740481C1C}">
                <a14:useLocalDpi xmlns:a14="http://schemas.microsoft.com/office/drawing/2010/main"/>
              </a:ext>
            </a:extLst>
          </a:blip>
          <a:srcRect t="186" b="186"/>
          <a:stretch/>
        </p:blipFill>
        <p:spPr/>
      </p:pic>
      <p:sp>
        <p:nvSpPr>
          <p:cNvPr id="35" name="Text Placeholder 34">
            <a:extLst>
              <a:ext uri="{FF2B5EF4-FFF2-40B4-BE49-F238E27FC236}">
                <a16:creationId xmlns:a16="http://schemas.microsoft.com/office/drawing/2014/main" id="{D09748F9-7D08-7622-102B-ED422FDE898C}"/>
              </a:ext>
            </a:extLst>
          </p:cNvPr>
          <p:cNvSpPr>
            <a:spLocks noGrp="1" noRot="1" noMove="1" noResize="1" noEditPoints="1" noAdjustHandles="1" noChangeArrowheads="1" noChangeShapeType="1"/>
          </p:cNvSpPr>
          <p:nvPr>
            <p:ph type="body" sz="quarter" idx="51"/>
          </p:nvPr>
        </p:nvSpPr>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pic>
        <p:nvPicPr>
          <p:cNvPr id="55" name="Picture Placeholder 54" descr="A person smiling at the camera&#10;&#10;Description automatically generated">
            <a:extLst>
              <a:ext uri="{FF2B5EF4-FFF2-40B4-BE49-F238E27FC236}">
                <a16:creationId xmlns:a16="http://schemas.microsoft.com/office/drawing/2014/main" id="{39700FB4-1060-BDD5-4481-D8AD24977AFC}"/>
              </a:ext>
            </a:extLst>
          </p:cNvPr>
          <p:cNvPicPr>
            <a:picLocks noGrp="1" noRot="1" noChangeAspect="1" noMove="1" noResize="1" noEditPoints="1" noAdjustHandles="1" noChangeArrowheads="1" noChangeShapeType="1" noCrop="1"/>
          </p:cNvPicPr>
          <p:nvPr>
            <p:ph type="pic" sz="quarter" idx="52"/>
          </p:nvPr>
        </p:nvPicPr>
        <p:blipFill>
          <a:blip r:embed="rId2" cstate="email">
            <a:extLst>
              <a:ext uri="{28A0092B-C50C-407E-A947-70E740481C1C}">
                <a14:useLocalDpi xmlns:a14="http://schemas.microsoft.com/office/drawing/2010/main"/>
              </a:ext>
            </a:extLst>
          </a:blip>
          <a:srcRect t="186" b="186"/>
          <a:stretch/>
        </p:blipFill>
        <p:spPr/>
      </p:pic>
      <p:sp>
        <p:nvSpPr>
          <p:cNvPr id="37" name="Text Placeholder 36">
            <a:extLst>
              <a:ext uri="{FF2B5EF4-FFF2-40B4-BE49-F238E27FC236}">
                <a16:creationId xmlns:a16="http://schemas.microsoft.com/office/drawing/2014/main" id="{EF4C08F0-4095-69CD-34D2-8129830FCAC2}"/>
              </a:ext>
            </a:extLst>
          </p:cNvPr>
          <p:cNvSpPr>
            <a:spLocks noGrp="1" noRot="1" noMove="1" noResize="1" noEditPoints="1" noAdjustHandles="1" noChangeArrowheads="1" noChangeShapeType="1"/>
          </p:cNvSpPr>
          <p:nvPr>
            <p:ph type="body" sz="quarter" idx="53"/>
          </p:nvPr>
        </p:nvSpPr>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pic>
        <p:nvPicPr>
          <p:cNvPr id="57" name="Picture Placeholder 56" descr="A person smiling at the camera&#10;&#10;Description automatically generated">
            <a:extLst>
              <a:ext uri="{FF2B5EF4-FFF2-40B4-BE49-F238E27FC236}">
                <a16:creationId xmlns:a16="http://schemas.microsoft.com/office/drawing/2014/main" id="{EB029B7B-BB2D-97A9-1DFB-1CBE5C2C526D}"/>
              </a:ext>
            </a:extLst>
          </p:cNvPr>
          <p:cNvPicPr>
            <a:picLocks noGrp="1" noRot="1" noChangeAspect="1" noMove="1" noResize="1" noEditPoints="1" noAdjustHandles="1" noChangeArrowheads="1" noChangeShapeType="1" noCrop="1"/>
          </p:cNvPicPr>
          <p:nvPr>
            <p:ph type="pic" sz="quarter" idx="54"/>
          </p:nvPr>
        </p:nvPicPr>
        <p:blipFill>
          <a:blip r:embed="rId2" cstate="email">
            <a:extLst>
              <a:ext uri="{28A0092B-C50C-407E-A947-70E740481C1C}">
                <a14:useLocalDpi xmlns:a14="http://schemas.microsoft.com/office/drawing/2010/main"/>
              </a:ext>
            </a:extLst>
          </a:blip>
          <a:srcRect t="249" b="249"/>
          <a:stretch/>
        </p:blipFill>
        <p:spPr/>
      </p:pic>
      <p:sp>
        <p:nvSpPr>
          <p:cNvPr id="39" name="Text Placeholder 38">
            <a:extLst>
              <a:ext uri="{FF2B5EF4-FFF2-40B4-BE49-F238E27FC236}">
                <a16:creationId xmlns:a16="http://schemas.microsoft.com/office/drawing/2014/main" id="{20F6DEBA-6413-3A00-5FAB-65EB8FA676CE}"/>
              </a:ext>
            </a:extLst>
          </p:cNvPr>
          <p:cNvSpPr>
            <a:spLocks noGrp="1" noRot="1" noMove="1" noResize="1" noEditPoints="1" noAdjustHandles="1" noChangeArrowheads="1" noChangeShapeType="1"/>
          </p:cNvSpPr>
          <p:nvPr>
            <p:ph type="body" sz="quarter" idx="55"/>
          </p:nvPr>
        </p:nvSpPr>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pic>
        <p:nvPicPr>
          <p:cNvPr id="59" name="Picture Placeholder 58" descr="A person smiling at the camera&#10;&#10;Description automatically generated">
            <a:extLst>
              <a:ext uri="{FF2B5EF4-FFF2-40B4-BE49-F238E27FC236}">
                <a16:creationId xmlns:a16="http://schemas.microsoft.com/office/drawing/2014/main" id="{6753605A-FCF3-36C2-68AF-B6BB48A832FD}"/>
              </a:ext>
            </a:extLst>
          </p:cNvPr>
          <p:cNvPicPr>
            <a:picLocks noGrp="1" noRot="1" noChangeAspect="1" noMove="1" noResize="1" noEditPoints="1" noAdjustHandles="1" noChangeArrowheads="1" noChangeShapeType="1" noCrop="1"/>
          </p:cNvPicPr>
          <p:nvPr>
            <p:ph type="pic" sz="quarter" idx="56"/>
          </p:nvPr>
        </p:nvPicPr>
        <p:blipFill>
          <a:blip r:embed="rId2" cstate="email">
            <a:extLst>
              <a:ext uri="{28A0092B-C50C-407E-A947-70E740481C1C}">
                <a14:useLocalDpi xmlns:a14="http://schemas.microsoft.com/office/drawing/2010/main"/>
              </a:ext>
            </a:extLst>
          </a:blip>
          <a:srcRect t="249" b="249"/>
          <a:stretch/>
        </p:blipFill>
        <p:spPr/>
      </p:pic>
      <p:sp>
        <p:nvSpPr>
          <p:cNvPr id="41" name="Text Placeholder 40">
            <a:extLst>
              <a:ext uri="{FF2B5EF4-FFF2-40B4-BE49-F238E27FC236}">
                <a16:creationId xmlns:a16="http://schemas.microsoft.com/office/drawing/2014/main" id="{4055C4F9-9DC3-1A2B-3DF7-F9D4847ECE69}"/>
              </a:ext>
            </a:extLst>
          </p:cNvPr>
          <p:cNvSpPr>
            <a:spLocks noGrp="1" noRot="1" noMove="1" noResize="1" noEditPoints="1" noAdjustHandles="1" noChangeArrowheads="1" noChangeShapeType="1"/>
          </p:cNvSpPr>
          <p:nvPr>
            <p:ph type="body" sz="quarter" idx="57"/>
          </p:nvPr>
        </p:nvSpPr>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pic>
        <p:nvPicPr>
          <p:cNvPr id="61" name="Picture Placeholder 60" descr="A person smiling at the camera&#10;&#10;Description automatically generated">
            <a:extLst>
              <a:ext uri="{FF2B5EF4-FFF2-40B4-BE49-F238E27FC236}">
                <a16:creationId xmlns:a16="http://schemas.microsoft.com/office/drawing/2014/main" id="{7845C922-B11D-4430-4475-B23E308B345F}"/>
              </a:ext>
            </a:extLst>
          </p:cNvPr>
          <p:cNvPicPr>
            <a:picLocks noGrp="1" noRot="1" noChangeAspect="1" noMove="1" noResize="1" noEditPoints="1" noAdjustHandles="1" noChangeArrowheads="1" noChangeShapeType="1" noCrop="1"/>
          </p:cNvPicPr>
          <p:nvPr>
            <p:ph type="pic" sz="quarter" idx="58"/>
          </p:nvPr>
        </p:nvPicPr>
        <p:blipFill>
          <a:blip r:embed="rId2" cstate="email">
            <a:extLst>
              <a:ext uri="{28A0092B-C50C-407E-A947-70E740481C1C}">
                <a14:useLocalDpi xmlns:a14="http://schemas.microsoft.com/office/drawing/2010/main"/>
              </a:ext>
            </a:extLst>
          </a:blip>
          <a:srcRect t="249" b="249"/>
          <a:stretch/>
        </p:blipFill>
        <p:spPr/>
      </p:pic>
      <p:sp>
        <p:nvSpPr>
          <p:cNvPr id="43" name="Text Placeholder 42">
            <a:extLst>
              <a:ext uri="{FF2B5EF4-FFF2-40B4-BE49-F238E27FC236}">
                <a16:creationId xmlns:a16="http://schemas.microsoft.com/office/drawing/2014/main" id="{1D2BE721-499E-EDED-A9EA-B91203702277}"/>
              </a:ext>
            </a:extLst>
          </p:cNvPr>
          <p:cNvSpPr>
            <a:spLocks noGrp="1" noRot="1" noMove="1" noResize="1" noEditPoints="1" noAdjustHandles="1" noChangeArrowheads="1" noChangeShapeType="1"/>
          </p:cNvSpPr>
          <p:nvPr>
            <p:ph type="body" sz="quarter" idx="59"/>
          </p:nvPr>
        </p:nvSpPr>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sp>
        <p:nvSpPr>
          <p:cNvPr id="25" name="Title 24">
            <a:extLst>
              <a:ext uri="{FF2B5EF4-FFF2-40B4-BE49-F238E27FC236}">
                <a16:creationId xmlns:a16="http://schemas.microsoft.com/office/drawing/2014/main" id="{ED7A62C4-0737-3252-9ED0-398DDACE8426}"/>
              </a:ext>
            </a:extLst>
          </p:cNvPr>
          <p:cNvSpPr>
            <a:spLocks noGrp="1"/>
          </p:cNvSpPr>
          <p:nvPr>
            <p:ph type="title"/>
          </p:nvPr>
        </p:nvSpPr>
        <p:spPr/>
        <p:txBody>
          <a:bodyPr/>
          <a:lstStyle/>
          <a:p>
            <a:r>
              <a:rPr lang="en-US" dirty="0"/>
              <a:t>Header here</a:t>
            </a:r>
          </a:p>
        </p:txBody>
      </p:sp>
      <p:sp>
        <p:nvSpPr>
          <p:cNvPr id="4" name="Text Placeholder 3">
            <a:extLst>
              <a:ext uri="{FF2B5EF4-FFF2-40B4-BE49-F238E27FC236}">
                <a16:creationId xmlns:a16="http://schemas.microsoft.com/office/drawing/2014/main" id="{A3CCC989-174E-147F-175F-E632F962C962}"/>
              </a:ext>
            </a:extLst>
          </p:cNvPr>
          <p:cNvSpPr>
            <a:spLocks noGrp="1" noRot="1" noMove="1" noResize="1" noEditPoints="1" noAdjustHandles="1" noChangeArrowheads="1" noChangeShapeType="1"/>
          </p:cNvSpPr>
          <p:nvPr>
            <p:ph type="body" sz="quarter" idx="31"/>
          </p:nvPr>
        </p:nvSpPr>
        <p:spPr/>
        <p:txBody>
          <a:bodyPr/>
          <a:lstStyle/>
          <a:p>
            <a:r>
              <a:rPr lang="en-US" u="sng" dirty="0"/>
              <a:t>email</a:t>
            </a:r>
          </a:p>
        </p:txBody>
      </p:sp>
      <p:sp>
        <p:nvSpPr>
          <p:cNvPr id="5" name="Text Placeholder 4">
            <a:extLst>
              <a:ext uri="{FF2B5EF4-FFF2-40B4-BE49-F238E27FC236}">
                <a16:creationId xmlns:a16="http://schemas.microsoft.com/office/drawing/2014/main" id="{634271AB-B77F-7BA9-E603-3C70D0B01136}"/>
              </a:ext>
            </a:extLst>
          </p:cNvPr>
          <p:cNvSpPr>
            <a:spLocks noGrp="1" noRot="1" noMove="1" noResize="1" noEditPoints="1" noAdjustHandles="1" noChangeArrowheads="1" noChangeShapeType="1"/>
          </p:cNvSpPr>
          <p:nvPr>
            <p:ph type="body" sz="quarter" idx="60"/>
          </p:nvPr>
        </p:nvSpPr>
        <p:spPr/>
        <p:txBody>
          <a:bodyPr/>
          <a:lstStyle/>
          <a:p>
            <a:r>
              <a:rPr lang="en-US" u="sng" dirty="0"/>
              <a:t>email</a:t>
            </a:r>
          </a:p>
        </p:txBody>
      </p:sp>
      <p:sp>
        <p:nvSpPr>
          <p:cNvPr id="6" name="Text Placeholder 5">
            <a:extLst>
              <a:ext uri="{FF2B5EF4-FFF2-40B4-BE49-F238E27FC236}">
                <a16:creationId xmlns:a16="http://schemas.microsoft.com/office/drawing/2014/main" id="{A9A68C5F-F4AA-1F26-64BC-A7C891B63E0A}"/>
              </a:ext>
            </a:extLst>
          </p:cNvPr>
          <p:cNvSpPr>
            <a:spLocks noGrp="1" noRot="1" noMove="1" noResize="1" noEditPoints="1" noAdjustHandles="1" noChangeArrowheads="1" noChangeShapeType="1"/>
          </p:cNvSpPr>
          <p:nvPr>
            <p:ph type="body" sz="quarter" idx="61"/>
          </p:nvPr>
        </p:nvSpPr>
        <p:spPr/>
        <p:txBody>
          <a:bodyPr/>
          <a:lstStyle/>
          <a:p>
            <a:r>
              <a:rPr lang="en-US" u="sng" dirty="0"/>
              <a:t>email</a:t>
            </a:r>
          </a:p>
        </p:txBody>
      </p:sp>
      <p:sp>
        <p:nvSpPr>
          <p:cNvPr id="7" name="Text Placeholder 6">
            <a:extLst>
              <a:ext uri="{FF2B5EF4-FFF2-40B4-BE49-F238E27FC236}">
                <a16:creationId xmlns:a16="http://schemas.microsoft.com/office/drawing/2014/main" id="{BD982939-C91C-2793-8B8E-564FA515C4FB}"/>
              </a:ext>
            </a:extLst>
          </p:cNvPr>
          <p:cNvSpPr>
            <a:spLocks noGrp="1" noRot="1" noMove="1" noResize="1" noEditPoints="1" noAdjustHandles="1" noChangeArrowheads="1" noChangeShapeType="1"/>
          </p:cNvSpPr>
          <p:nvPr>
            <p:ph type="body" sz="quarter" idx="62"/>
          </p:nvPr>
        </p:nvSpPr>
        <p:spPr/>
        <p:txBody>
          <a:bodyPr/>
          <a:lstStyle/>
          <a:p>
            <a:r>
              <a:rPr lang="en-US" u="sng" dirty="0"/>
              <a:t>email</a:t>
            </a:r>
          </a:p>
        </p:txBody>
      </p:sp>
      <p:sp>
        <p:nvSpPr>
          <p:cNvPr id="8" name="Text Placeholder 7">
            <a:extLst>
              <a:ext uri="{FF2B5EF4-FFF2-40B4-BE49-F238E27FC236}">
                <a16:creationId xmlns:a16="http://schemas.microsoft.com/office/drawing/2014/main" id="{7205F1A5-7E3D-61B1-7086-CF0E47E3BA0C}"/>
              </a:ext>
            </a:extLst>
          </p:cNvPr>
          <p:cNvSpPr>
            <a:spLocks noGrp="1" noRot="1" noMove="1" noResize="1" noEditPoints="1" noAdjustHandles="1" noChangeArrowheads="1" noChangeShapeType="1"/>
          </p:cNvSpPr>
          <p:nvPr>
            <p:ph type="body" sz="quarter" idx="63"/>
          </p:nvPr>
        </p:nvSpPr>
        <p:spPr/>
        <p:txBody>
          <a:bodyPr/>
          <a:lstStyle/>
          <a:p>
            <a:r>
              <a:rPr lang="en-US" u="sng" dirty="0"/>
              <a:t>email</a:t>
            </a:r>
          </a:p>
        </p:txBody>
      </p:sp>
      <p:sp>
        <p:nvSpPr>
          <p:cNvPr id="9" name="Text Placeholder 8">
            <a:extLst>
              <a:ext uri="{FF2B5EF4-FFF2-40B4-BE49-F238E27FC236}">
                <a16:creationId xmlns:a16="http://schemas.microsoft.com/office/drawing/2014/main" id="{92662EAA-EA4B-6666-7332-560F369CA8C1}"/>
              </a:ext>
            </a:extLst>
          </p:cNvPr>
          <p:cNvSpPr>
            <a:spLocks noGrp="1" noRot="1" noMove="1" noResize="1" noEditPoints="1" noAdjustHandles="1" noChangeArrowheads="1" noChangeShapeType="1"/>
          </p:cNvSpPr>
          <p:nvPr>
            <p:ph type="body" sz="quarter" idx="64"/>
          </p:nvPr>
        </p:nvSpPr>
        <p:spPr/>
        <p:txBody>
          <a:bodyPr/>
          <a:lstStyle/>
          <a:p>
            <a:r>
              <a:rPr lang="en-US" u="sng" dirty="0"/>
              <a:t>email</a:t>
            </a:r>
          </a:p>
        </p:txBody>
      </p:sp>
      <p:sp>
        <p:nvSpPr>
          <p:cNvPr id="10" name="Text Placeholder 9">
            <a:extLst>
              <a:ext uri="{FF2B5EF4-FFF2-40B4-BE49-F238E27FC236}">
                <a16:creationId xmlns:a16="http://schemas.microsoft.com/office/drawing/2014/main" id="{641B94A7-FE61-D3B7-4438-FD5936E6D02C}"/>
              </a:ext>
            </a:extLst>
          </p:cNvPr>
          <p:cNvSpPr>
            <a:spLocks noGrp="1" noRot="1" noMove="1" noResize="1" noEditPoints="1" noAdjustHandles="1" noChangeArrowheads="1" noChangeShapeType="1"/>
          </p:cNvSpPr>
          <p:nvPr>
            <p:ph type="body" sz="quarter" idx="65"/>
          </p:nvPr>
        </p:nvSpPr>
        <p:spPr/>
        <p:txBody>
          <a:bodyPr/>
          <a:lstStyle/>
          <a:p>
            <a:r>
              <a:rPr lang="en-US" u="sng" dirty="0"/>
              <a:t>email</a:t>
            </a:r>
          </a:p>
        </p:txBody>
      </p:sp>
      <p:sp>
        <p:nvSpPr>
          <p:cNvPr id="11" name="Text Placeholder 10">
            <a:extLst>
              <a:ext uri="{FF2B5EF4-FFF2-40B4-BE49-F238E27FC236}">
                <a16:creationId xmlns:a16="http://schemas.microsoft.com/office/drawing/2014/main" id="{6F21D5E5-E930-5C88-78E8-F8B1DCE6EA7F}"/>
              </a:ext>
            </a:extLst>
          </p:cNvPr>
          <p:cNvSpPr>
            <a:spLocks noGrp="1" noRot="1" noMove="1" noResize="1" noEditPoints="1" noAdjustHandles="1" noChangeArrowheads="1" noChangeShapeType="1"/>
          </p:cNvSpPr>
          <p:nvPr>
            <p:ph type="body" sz="quarter" idx="66"/>
          </p:nvPr>
        </p:nvSpPr>
        <p:spPr/>
        <p:txBody>
          <a:bodyPr/>
          <a:lstStyle/>
          <a:p>
            <a:r>
              <a:rPr lang="en-US" u="sng" dirty="0"/>
              <a:t>email</a:t>
            </a:r>
          </a:p>
        </p:txBody>
      </p:sp>
      <p:sp>
        <p:nvSpPr>
          <p:cNvPr id="12" name="Text Placeholder 11">
            <a:extLst>
              <a:ext uri="{FF2B5EF4-FFF2-40B4-BE49-F238E27FC236}">
                <a16:creationId xmlns:a16="http://schemas.microsoft.com/office/drawing/2014/main" id="{C929EFA0-0EAD-7B48-0CEC-63BFA6C209D7}"/>
              </a:ext>
            </a:extLst>
          </p:cNvPr>
          <p:cNvSpPr>
            <a:spLocks noGrp="1" noRot="1" noMove="1" noResize="1" noEditPoints="1" noAdjustHandles="1" noChangeArrowheads="1" noChangeShapeType="1"/>
          </p:cNvSpPr>
          <p:nvPr>
            <p:ph type="body" sz="quarter" idx="67"/>
          </p:nvPr>
        </p:nvSpPr>
        <p:spPr/>
        <p:txBody>
          <a:bodyPr/>
          <a:lstStyle/>
          <a:p>
            <a:r>
              <a:rPr lang="en-US" u="sng" dirty="0"/>
              <a:t>email</a:t>
            </a:r>
          </a:p>
        </p:txBody>
      </p:sp>
    </p:spTree>
    <p:extLst>
      <p:ext uri="{BB962C8B-B14F-4D97-AF65-F5344CB8AC3E}">
        <p14:creationId xmlns:p14="http://schemas.microsoft.com/office/powerpoint/2010/main" val="4534647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F082B82-EAB9-EB09-D1D2-E323047A6A87}"/>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DD4C4757-EFC0-153F-E3B8-91F06880412D}"/>
              </a:ext>
            </a:extLst>
          </p:cNvPr>
          <p:cNvSpPr>
            <a:spLocks noGrp="1"/>
          </p:cNvSpPr>
          <p:nvPr>
            <p:ph type="sldNum" sz="quarter" idx="12"/>
          </p:nvPr>
        </p:nvSpPr>
        <p:spPr/>
        <p:txBody>
          <a:bodyPr/>
          <a:lstStyle/>
          <a:p>
            <a:fld id="{AEAD572E-2F50-43BC-A5A3-42ECFACCA1CC}" type="slidenum">
              <a:rPr lang="en-US" smtClean="0"/>
              <a:pPr/>
              <a:t>29</a:t>
            </a:fld>
            <a:endParaRPr lang="en-US"/>
          </a:p>
        </p:txBody>
      </p:sp>
      <p:pic>
        <p:nvPicPr>
          <p:cNvPr id="33" name="Picture Placeholder 32" descr="A person smiling at the camera&#10;&#10;Description automatically generated">
            <a:extLst>
              <a:ext uri="{FF2B5EF4-FFF2-40B4-BE49-F238E27FC236}">
                <a16:creationId xmlns:a16="http://schemas.microsoft.com/office/drawing/2014/main" id="{E5638DF3-20C5-12DA-119A-A158630980D4}"/>
              </a:ext>
            </a:extLst>
          </p:cNvPr>
          <p:cNvPicPr>
            <a:picLocks noGrp="1" noRot="1" noChangeAspect="1" noMove="1" noResize="1" noEditPoints="1" noAdjustHandles="1" noChangeArrowheads="1" noChangeShapeType="1" noCrop="1"/>
          </p:cNvPicPr>
          <p:nvPr>
            <p:ph type="pic" sz="quarter" idx="54"/>
          </p:nvPr>
        </p:nvPicPr>
        <p:blipFill>
          <a:blip r:embed="rId2" cstate="email">
            <a:extLst>
              <a:ext uri="{28A0092B-C50C-407E-A947-70E740481C1C}">
                <a14:useLocalDpi xmlns:a14="http://schemas.microsoft.com/office/drawing/2010/main"/>
              </a:ext>
            </a:extLst>
          </a:blip>
          <a:srcRect t="2537" b="2537"/>
          <a:stretch/>
        </p:blipFill>
        <p:spPr>
          <a:xfrm>
            <a:off x="410216" y="1765400"/>
            <a:ext cx="935519" cy="859536"/>
          </a:xfrm>
        </p:spPr>
      </p:pic>
      <p:sp>
        <p:nvSpPr>
          <p:cNvPr id="5" name="Text Placeholder 4">
            <a:extLst>
              <a:ext uri="{FF2B5EF4-FFF2-40B4-BE49-F238E27FC236}">
                <a16:creationId xmlns:a16="http://schemas.microsoft.com/office/drawing/2014/main" id="{12ACC108-7F5E-D039-7135-C199F9B8C39C}"/>
              </a:ext>
            </a:extLst>
          </p:cNvPr>
          <p:cNvSpPr>
            <a:spLocks noGrp="1"/>
          </p:cNvSpPr>
          <p:nvPr>
            <p:ph type="body" sz="quarter" idx="61"/>
          </p:nvPr>
        </p:nvSpPr>
        <p:spPr/>
        <p:txBody>
          <a:bodyPr/>
          <a:lstStyle/>
          <a:p>
            <a:r>
              <a:rPr lang="en-US" dirty="0"/>
              <a:t>Strategy team</a:t>
            </a:r>
          </a:p>
        </p:txBody>
      </p:sp>
      <p:sp>
        <p:nvSpPr>
          <p:cNvPr id="6" name="Text Placeholder 5">
            <a:extLst>
              <a:ext uri="{FF2B5EF4-FFF2-40B4-BE49-F238E27FC236}">
                <a16:creationId xmlns:a16="http://schemas.microsoft.com/office/drawing/2014/main" id="{C2FF2C71-9EC2-3828-1225-5A35967582B7}"/>
              </a:ext>
            </a:extLst>
          </p:cNvPr>
          <p:cNvSpPr>
            <a:spLocks noGrp="1"/>
          </p:cNvSpPr>
          <p:nvPr>
            <p:ph type="body" sz="quarter" idx="62"/>
          </p:nvPr>
        </p:nvSpPr>
        <p:spPr/>
        <p:txBody>
          <a:bodyPr/>
          <a:lstStyle/>
          <a:p>
            <a:r>
              <a:rPr lang="en-US" kern="0" dirty="0">
                <a:solidFill>
                  <a:srgbClr val="DEECFC">
                    <a:satOff val="-62643"/>
                    <a:lumOff val="-58823"/>
                  </a:srgbClr>
                </a:solidFill>
                <a:latin typeface="Sora-SIA" pitchFamily="2" charset="0"/>
                <a:sym typeface="Sora-SIA"/>
              </a:rPr>
              <a:t>Design team</a:t>
            </a:r>
          </a:p>
        </p:txBody>
      </p:sp>
      <p:sp>
        <p:nvSpPr>
          <p:cNvPr id="7" name="Text Placeholder 6">
            <a:extLst>
              <a:ext uri="{FF2B5EF4-FFF2-40B4-BE49-F238E27FC236}">
                <a16:creationId xmlns:a16="http://schemas.microsoft.com/office/drawing/2014/main" id="{66175D2B-876F-7319-1612-728EB9AE1E60}"/>
              </a:ext>
            </a:extLst>
          </p:cNvPr>
          <p:cNvSpPr>
            <a:spLocks noGrp="1"/>
          </p:cNvSpPr>
          <p:nvPr>
            <p:ph type="body" sz="quarter" idx="63"/>
          </p:nvPr>
        </p:nvSpPr>
        <p:spPr/>
        <p:txBody>
          <a:bodyPr/>
          <a:lstStyle/>
          <a:p>
            <a:r>
              <a:rPr lang="en-US" kern="0" dirty="0">
                <a:solidFill>
                  <a:srgbClr val="DEECFC">
                    <a:satOff val="-62643"/>
                    <a:lumOff val="-58823"/>
                  </a:srgbClr>
                </a:solidFill>
                <a:latin typeface="Sora-SIA" pitchFamily="2" charset="0"/>
                <a:sym typeface="Sora-SIA"/>
              </a:rPr>
              <a:t>Dev team</a:t>
            </a:r>
          </a:p>
        </p:txBody>
      </p:sp>
      <p:sp>
        <p:nvSpPr>
          <p:cNvPr id="8" name="Text Placeholder 7">
            <a:extLst>
              <a:ext uri="{FF2B5EF4-FFF2-40B4-BE49-F238E27FC236}">
                <a16:creationId xmlns:a16="http://schemas.microsoft.com/office/drawing/2014/main" id="{35067F09-6A8D-3893-AEDB-A320CF1DB6B3}"/>
              </a:ext>
            </a:extLst>
          </p:cNvPr>
          <p:cNvSpPr>
            <a:spLocks noGrp="1" noRot="1" noMove="1" noResize="1" noEditPoints="1" noAdjustHandles="1" noChangeArrowheads="1" noChangeShapeType="1"/>
          </p:cNvSpPr>
          <p:nvPr>
            <p:ph type="body" sz="quarter" idx="42"/>
          </p:nvPr>
        </p:nvSpPr>
        <p:spPr>
          <a:xfrm>
            <a:off x="1348948" y="1755294"/>
            <a:ext cx="2697803" cy="877824"/>
          </a:xfrm>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sp>
        <p:nvSpPr>
          <p:cNvPr id="9" name="Title 8">
            <a:extLst>
              <a:ext uri="{FF2B5EF4-FFF2-40B4-BE49-F238E27FC236}">
                <a16:creationId xmlns:a16="http://schemas.microsoft.com/office/drawing/2014/main" id="{B6541236-2119-E66F-FE14-EBAD17FA9758}"/>
              </a:ext>
            </a:extLst>
          </p:cNvPr>
          <p:cNvSpPr>
            <a:spLocks noGrp="1"/>
          </p:cNvSpPr>
          <p:nvPr>
            <p:ph type="title"/>
          </p:nvPr>
        </p:nvSpPr>
        <p:spPr/>
        <p:txBody>
          <a:bodyPr/>
          <a:lstStyle/>
          <a:p>
            <a:r>
              <a:rPr lang="en-US" dirty="0"/>
              <a:t>Header here</a:t>
            </a:r>
          </a:p>
        </p:txBody>
      </p:sp>
      <p:pic>
        <p:nvPicPr>
          <p:cNvPr id="35" name="Picture Placeholder 34" descr="A person smiling at the camera&#10;&#10;Description automatically generated">
            <a:extLst>
              <a:ext uri="{FF2B5EF4-FFF2-40B4-BE49-F238E27FC236}">
                <a16:creationId xmlns:a16="http://schemas.microsoft.com/office/drawing/2014/main" id="{51D53D9A-5E5A-2546-44FE-BF7630DF0168}"/>
              </a:ext>
            </a:extLst>
          </p:cNvPr>
          <p:cNvPicPr>
            <a:picLocks noGrp="1" noRot="1" noChangeAspect="1" noMove="1" noResize="1" noEditPoints="1" noAdjustHandles="1" noChangeArrowheads="1" noChangeShapeType="1" noCrop="1"/>
          </p:cNvPicPr>
          <p:nvPr>
            <p:ph type="pic" sz="quarter" idx="64"/>
          </p:nvPr>
        </p:nvPicPr>
        <p:blipFill>
          <a:blip r:embed="rId2" cstate="email">
            <a:extLst>
              <a:ext uri="{28A0092B-C50C-407E-A947-70E740481C1C}">
                <a14:useLocalDpi xmlns:a14="http://schemas.microsoft.com/office/drawing/2010/main"/>
              </a:ext>
            </a:extLst>
          </a:blip>
          <a:srcRect t="2456" b="2456"/>
          <a:stretch/>
        </p:blipFill>
        <p:spPr/>
      </p:pic>
      <p:sp>
        <p:nvSpPr>
          <p:cNvPr id="11" name="Text Placeholder 10">
            <a:extLst>
              <a:ext uri="{FF2B5EF4-FFF2-40B4-BE49-F238E27FC236}">
                <a16:creationId xmlns:a16="http://schemas.microsoft.com/office/drawing/2014/main" id="{CA9A1A31-A852-F866-5905-6F0F5F08319F}"/>
              </a:ext>
            </a:extLst>
          </p:cNvPr>
          <p:cNvSpPr>
            <a:spLocks noGrp="1" noRot="1" noMove="1" noResize="1" noEditPoints="1" noAdjustHandles="1" noChangeArrowheads="1" noChangeShapeType="1"/>
          </p:cNvSpPr>
          <p:nvPr>
            <p:ph type="body" sz="quarter" idx="65"/>
          </p:nvPr>
        </p:nvSpPr>
        <p:spPr>
          <a:xfrm>
            <a:off x="5223218" y="1755295"/>
            <a:ext cx="2707539" cy="877824"/>
          </a:xfrm>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pic>
        <p:nvPicPr>
          <p:cNvPr id="37" name="Picture Placeholder 36" descr="A person smiling at the camera&#10;&#10;Description automatically generated">
            <a:extLst>
              <a:ext uri="{FF2B5EF4-FFF2-40B4-BE49-F238E27FC236}">
                <a16:creationId xmlns:a16="http://schemas.microsoft.com/office/drawing/2014/main" id="{4602636A-C63E-A314-9F9A-E5658B318D8D}"/>
              </a:ext>
            </a:extLst>
          </p:cNvPr>
          <p:cNvPicPr>
            <a:picLocks noGrp="1" noRot="1" noChangeAspect="1" noMove="1" noResize="1" noEditPoints="1" noAdjustHandles="1" noChangeArrowheads="1" noChangeShapeType="1" noCrop="1"/>
          </p:cNvPicPr>
          <p:nvPr>
            <p:ph type="pic" sz="quarter" idx="66"/>
          </p:nvPr>
        </p:nvPicPr>
        <p:blipFill>
          <a:blip r:embed="rId2" cstate="email">
            <a:extLst>
              <a:ext uri="{28A0092B-C50C-407E-A947-70E740481C1C}">
                <a14:useLocalDpi xmlns:a14="http://schemas.microsoft.com/office/drawing/2010/main"/>
              </a:ext>
            </a:extLst>
          </a:blip>
          <a:srcRect t="3560" b="3560"/>
          <a:stretch/>
        </p:blipFill>
        <p:spPr/>
      </p:pic>
      <p:sp>
        <p:nvSpPr>
          <p:cNvPr id="13" name="Text Placeholder 12">
            <a:extLst>
              <a:ext uri="{FF2B5EF4-FFF2-40B4-BE49-F238E27FC236}">
                <a16:creationId xmlns:a16="http://schemas.microsoft.com/office/drawing/2014/main" id="{C0B0FE16-9E1E-1E04-2A35-54BB2040921A}"/>
              </a:ext>
            </a:extLst>
          </p:cNvPr>
          <p:cNvSpPr>
            <a:spLocks noGrp="1" noRot="1" noMove="1" noResize="1" noEditPoints="1" noAdjustHandles="1" noChangeArrowheads="1" noChangeShapeType="1"/>
          </p:cNvSpPr>
          <p:nvPr>
            <p:ph type="body" sz="quarter" idx="67"/>
          </p:nvPr>
        </p:nvSpPr>
        <p:spPr>
          <a:xfrm>
            <a:off x="9112306" y="1757368"/>
            <a:ext cx="2714751" cy="877824"/>
          </a:xfrm>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pic>
        <p:nvPicPr>
          <p:cNvPr id="39" name="Picture Placeholder 38" descr="A person smiling at the camera&#10;&#10;Description automatically generated">
            <a:extLst>
              <a:ext uri="{FF2B5EF4-FFF2-40B4-BE49-F238E27FC236}">
                <a16:creationId xmlns:a16="http://schemas.microsoft.com/office/drawing/2014/main" id="{64139879-88C9-8F49-5BF2-1D2144382AA7}"/>
              </a:ext>
            </a:extLst>
          </p:cNvPr>
          <p:cNvPicPr>
            <a:picLocks noGrp="1" noRot="1" noChangeAspect="1" noMove="1" noResize="1" noEditPoints="1" noAdjustHandles="1" noChangeArrowheads="1" noChangeShapeType="1" noCrop="1"/>
          </p:cNvPicPr>
          <p:nvPr>
            <p:ph type="pic" sz="quarter" idx="68"/>
          </p:nvPr>
        </p:nvPicPr>
        <p:blipFill>
          <a:blip r:embed="rId2" cstate="email">
            <a:extLst>
              <a:ext uri="{28A0092B-C50C-407E-A947-70E740481C1C}">
                <a14:useLocalDpi xmlns:a14="http://schemas.microsoft.com/office/drawing/2010/main"/>
              </a:ext>
            </a:extLst>
          </a:blip>
          <a:srcRect t="2537" b="2537"/>
          <a:stretch/>
        </p:blipFill>
        <p:spPr/>
      </p:pic>
      <p:sp>
        <p:nvSpPr>
          <p:cNvPr id="15" name="Text Placeholder 14">
            <a:extLst>
              <a:ext uri="{FF2B5EF4-FFF2-40B4-BE49-F238E27FC236}">
                <a16:creationId xmlns:a16="http://schemas.microsoft.com/office/drawing/2014/main" id="{D49B6A9F-41A8-FDC1-6F82-DE5B10191820}"/>
              </a:ext>
            </a:extLst>
          </p:cNvPr>
          <p:cNvSpPr>
            <a:spLocks noGrp="1" noRot="1" noMove="1" noResize="1" noEditPoints="1" noAdjustHandles="1" noChangeArrowheads="1" noChangeShapeType="1"/>
          </p:cNvSpPr>
          <p:nvPr>
            <p:ph type="body" sz="quarter" idx="69"/>
          </p:nvPr>
        </p:nvSpPr>
        <p:spPr>
          <a:xfrm>
            <a:off x="1351954" y="2828408"/>
            <a:ext cx="2697803" cy="877824"/>
          </a:xfrm>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pic>
        <p:nvPicPr>
          <p:cNvPr id="41" name="Picture Placeholder 40" descr="A person smiling at the camera&#10;&#10;Description automatically generated">
            <a:extLst>
              <a:ext uri="{FF2B5EF4-FFF2-40B4-BE49-F238E27FC236}">
                <a16:creationId xmlns:a16="http://schemas.microsoft.com/office/drawing/2014/main" id="{A34923B1-CAD4-CD7E-7970-5F4F35221E11}"/>
              </a:ext>
            </a:extLst>
          </p:cNvPr>
          <p:cNvPicPr>
            <a:picLocks noGrp="1" noRot="1" noChangeAspect="1" noMove="1" noResize="1" noEditPoints="1" noAdjustHandles="1" noChangeArrowheads="1" noChangeShapeType="1" noCrop="1"/>
          </p:cNvPicPr>
          <p:nvPr>
            <p:ph type="pic" sz="quarter" idx="70"/>
          </p:nvPr>
        </p:nvPicPr>
        <p:blipFill>
          <a:blip r:embed="rId2" cstate="email">
            <a:extLst>
              <a:ext uri="{28A0092B-C50C-407E-A947-70E740481C1C}">
                <a14:useLocalDpi xmlns:a14="http://schemas.microsoft.com/office/drawing/2010/main"/>
              </a:ext>
            </a:extLst>
          </a:blip>
          <a:srcRect t="2456" b="2456"/>
          <a:stretch/>
        </p:blipFill>
        <p:spPr/>
      </p:pic>
      <p:sp>
        <p:nvSpPr>
          <p:cNvPr id="17" name="Text Placeholder 16">
            <a:extLst>
              <a:ext uri="{FF2B5EF4-FFF2-40B4-BE49-F238E27FC236}">
                <a16:creationId xmlns:a16="http://schemas.microsoft.com/office/drawing/2014/main" id="{E82A0B32-0AA6-6A88-ED1B-53FD477B850E}"/>
              </a:ext>
            </a:extLst>
          </p:cNvPr>
          <p:cNvSpPr>
            <a:spLocks noGrp="1" noRot="1" noMove="1" noResize="1" noEditPoints="1" noAdjustHandles="1" noChangeArrowheads="1" noChangeShapeType="1"/>
          </p:cNvSpPr>
          <p:nvPr>
            <p:ph type="body" sz="quarter" idx="71"/>
          </p:nvPr>
        </p:nvSpPr>
        <p:spPr>
          <a:xfrm>
            <a:off x="5226224" y="2824262"/>
            <a:ext cx="2707539" cy="877824"/>
          </a:xfrm>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pic>
        <p:nvPicPr>
          <p:cNvPr id="43" name="Picture Placeholder 42" descr="A person smiling at the camera&#10;&#10;Description automatically generated">
            <a:extLst>
              <a:ext uri="{FF2B5EF4-FFF2-40B4-BE49-F238E27FC236}">
                <a16:creationId xmlns:a16="http://schemas.microsoft.com/office/drawing/2014/main" id="{561F2548-7FC0-DAB9-27DA-5A5F2D433120}"/>
              </a:ext>
            </a:extLst>
          </p:cNvPr>
          <p:cNvPicPr>
            <a:picLocks noGrp="1" noRot="1" noChangeAspect="1" noMove="1" noResize="1" noEditPoints="1" noAdjustHandles="1" noChangeArrowheads="1" noChangeShapeType="1" noCrop="1"/>
          </p:cNvPicPr>
          <p:nvPr>
            <p:ph type="pic" sz="quarter" idx="72"/>
          </p:nvPr>
        </p:nvPicPr>
        <p:blipFill>
          <a:blip r:embed="rId2" cstate="email">
            <a:extLst>
              <a:ext uri="{28A0092B-C50C-407E-A947-70E740481C1C}">
                <a14:useLocalDpi xmlns:a14="http://schemas.microsoft.com/office/drawing/2010/main"/>
              </a:ext>
            </a:extLst>
          </a:blip>
          <a:srcRect t="3637" b="3637"/>
          <a:stretch/>
        </p:blipFill>
        <p:spPr/>
      </p:pic>
      <p:sp>
        <p:nvSpPr>
          <p:cNvPr id="19" name="Text Placeholder 18">
            <a:extLst>
              <a:ext uri="{FF2B5EF4-FFF2-40B4-BE49-F238E27FC236}">
                <a16:creationId xmlns:a16="http://schemas.microsoft.com/office/drawing/2014/main" id="{09845FAD-F2CA-80C3-4C12-B189A23F5B59}"/>
              </a:ext>
            </a:extLst>
          </p:cNvPr>
          <p:cNvSpPr>
            <a:spLocks noGrp="1" noRot="1" noMove="1" noResize="1" noEditPoints="1" noAdjustHandles="1" noChangeArrowheads="1" noChangeShapeType="1"/>
          </p:cNvSpPr>
          <p:nvPr>
            <p:ph type="body" sz="quarter" idx="73"/>
          </p:nvPr>
        </p:nvSpPr>
        <p:spPr>
          <a:xfrm>
            <a:off x="9115311" y="2826335"/>
            <a:ext cx="2714751" cy="877824"/>
          </a:xfrm>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pic>
        <p:nvPicPr>
          <p:cNvPr id="45" name="Picture Placeholder 44" descr="A person smiling at the camera&#10;&#10;Description automatically generated">
            <a:extLst>
              <a:ext uri="{FF2B5EF4-FFF2-40B4-BE49-F238E27FC236}">
                <a16:creationId xmlns:a16="http://schemas.microsoft.com/office/drawing/2014/main" id="{C2867447-ADB2-4B96-9075-C7E231449471}"/>
              </a:ext>
            </a:extLst>
          </p:cNvPr>
          <p:cNvPicPr>
            <a:picLocks noGrp="1" noRot="1" noChangeAspect="1" noMove="1" noResize="1" noEditPoints="1" noAdjustHandles="1" noChangeArrowheads="1" noChangeShapeType="1" noCrop="1"/>
          </p:cNvPicPr>
          <p:nvPr>
            <p:ph type="pic" sz="quarter" idx="74"/>
          </p:nvPr>
        </p:nvPicPr>
        <p:blipFill>
          <a:blip r:embed="rId2" cstate="email">
            <a:extLst>
              <a:ext uri="{28A0092B-C50C-407E-A947-70E740481C1C}">
                <a14:useLocalDpi xmlns:a14="http://schemas.microsoft.com/office/drawing/2010/main"/>
              </a:ext>
            </a:extLst>
          </a:blip>
          <a:srcRect t="2537" b="2537"/>
          <a:stretch/>
        </p:blipFill>
        <p:spPr>
          <a:xfrm>
            <a:off x="400480" y="3914757"/>
            <a:ext cx="935519" cy="859536"/>
          </a:xfrm>
        </p:spPr>
      </p:pic>
      <p:sp>
        <p:nvSpPr>
          <p:cNvPr id="21" name="Text Placeholder 20">
            <a:extLst>
              <a:ext uri="{FF2B5EF4-FFF2-40B4-BE49-F238E27FC236}">
                <a16:creationId xmlns:a16="http://schemas.microsoft.com/office/drawing/2014/main" id="{A5382A55-F78A-4F75-0BF0-1C93F844ED7C}"/>
              </a:ext>
            </a:extLst>
          </p:cNvPr>
          <p:cNvSpPr>
            <a:spLocks noGrp="1" noRot="1" noMove="1" noResize="1" noEditPoints="1" noAdjustHandles="1" noChangeArrowheads="1" noChangeShapeType="1"/>
          </p:cNvSpPr>
          <p:nvPr>
            <p:ph type="body" sz="quarter" idx="75"/>
          </p:nvPr>
        </p:nvSpPr>
        <p:spPr>
          <a:xfrm>
            <a:off x="1339212" y="3906725"/>
            <a:ext cx="2697803" cy="877824"/>
          </a:xfrm>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pic>
        <p:nvPicPr>
          <p:cNvPr id="47" name="Picture Placeholder 46" descr="A person smiling at the camera&#10;&#10;Description automatically generated">
            <a:extLst>
              <a:ext uri="{FF2B5EF4-FFF2-40B4-BE49-F238E27FC236}">
                <a16:creationId xmlns:a16="http://schemas.microsoft.com/office/drawing/2014/main" id="{B3A137E0-66A8-23A6-BBFD-D0C74EED0DC5}"/>
              </a:ext>
            </a:extLst>
          </p:cNvPr>
          <p:cNvPicPr>
            <a:picLocks noGrp="1" noRot="1" noChangeAspect="1" noMove="1" noResize="1" noEditPoints="1" noAdjustHandles="1" noChangeArrowheads="1" noChangeShapeType="1" noCrop="1"/>
          </p:cNvPicPr>
          <p:nvPr>
            <p:ph type="pic" sz="quarter" idx="76"/>
          </p:nvPr>
        </p:nvPicPr>
        <p:blipFill>
          <a:blip r:embed="rId2" cstate="email">
            <a:extLst>
              <a:ext uri="{28A0092B-C50C-407E-A947-70E740481C1C}">
                <a14:useLocalDpi xmlns:a14="http://schemas.microsoft.com/office/drawing/2010/main"/>
              </a:ext>
            </a:extLst>
          </a:blip>
          <a:srcRect t="2456" b="2456"/>
          <a:stretch/>
        </p:blipFill>
        <p:spPr>
          <a:xfrm>
            <a:off x="4272048" y="3914757"/>
            <a:ext cx="935519" cy="859536"/>
          </a:xfrm>
        </p:spPr>
      </p:pic>
      <p:sp>
        <p:nvSpPr>
          <p:cNvPr id="23" name="Text Placeholder 22">
            <a:extLst>
              <a:ext uri="{FF2B5EF4-FFF2-40B4-BE49-F238E27FC236}">
                <a16:creationId xmlns:a16="http://schemas.microsoft.com/office/drawing/2014/main" id="{61BC9126-9347-9DCB-EB40-4E8E5B2818D6}"/>
              </a:ext>
            </a:extLst>
          </p:cNvPr>
          <p:cNvSpPr>
            <a:spLocks noGrp="1" noRot="1" noMove="1" noResize="1" noEditPoints="1" noAdjustHandles="1" noChangeArrowheads="1" noChangeShapeType="1"/>
          </p:cNvSpPr>
          <p:nvPr>
            <p:ph type="body" sz="quarter" idx="77"/>
          </p:nvPr>
        </p:nvSpPr>
        <p:spPr>
          <a:xfrm>
            <a:off x="5213482" y="3904652"/>
            <a:ext cx="2707539" cy="877824"/>
          </a:xfrm>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pic>
        <p:nvPicPr>
          <p:cNvPr id="49" name="Picture Placeholder 48" descr="A person smiling at the camera&#10;&#10;Description automatically generated">
            <a:extLst>
              <a:ext uri="{FF2B5EF4-FFF2-40B4-BE49-F238E27FC236}">
                <a16:creationId xmlns:a16="http://schemas.microsoft.com/office/drawing/2014/main" id="{2893B8C4-FA55-A575-69D4-A6BABC34D7E4}"/>
              </a:ext>
            </a:extLst>
          </p:cNvPr>
          <p:cNvPicPr>
            <a:picLocks noGrp="1" noRot="1" noChangeAspect="1" noMove="1" noResize="1" noEditPoints="1" noAdjustHandles="1" noChangeArrowheads="1" noChangeShapeType="1" noCrop="1"/>
          </p:cNvPicPr>
          <p:nvPr>
            <p:ph type="pic" sz="quarter" idx="78"/>
          </p:nvPr>
        </p:nvPicPr>
        <p:blipFill>
          <a:blip r:embed="rId2" cstate="email">
            <a:extLst>
              <a:ext uri="{28A0092B-C50C-407E-A947-70E740481C1C}">
                <a14:useLocalDpi xmlns:a14="http://schemas.microsoft.com/office/drawing/2010/main"/>
              </a:ext>
            </a:extLst>
          </a:blip>
          <a:srcRect t="3637" b="3637"/>
          <a:stretch/>
        </p:blipFill>
        <p:spPr>
          <a:xfrm>
            <a:off x="8141398" y="3914757"/>
            <a:ext cx="958109" cy="859536"/>
          </a:xfrm>
        </p:spPr>
      </p:pic>
      <p:sp>
        <p:nvSpPr>
          <p:cNvPr id="25" name="Text Placeholder 24">
            <a:extLst>
              <a:ext uri="{FF2B5EF4-FFF2-40B4-BE49-F238E27FC236}">
                <a16:creationId xmlns:a16="http://schemas.microsoft.com/office/drawing/2014/main" id="{7A4960D4-46AB-F8DE-038D-3E4FFC75CF06}"/>
              </a:ext>
            </a:extLst>
          </p:cNvPr>
          <p:cNvSpPr>
            <a:spLocks noGrp="1" noRot="1" noMove="1" noResize="1" noEditPoints="1" noAdjustHandles="1" noChangeArrowheads="1" noChangeShapeType="1"/>
          </p:cNvSpPr>
          <p:nvPr>
            <p:ph type="body" sz="quarter" idx="79"/>
          </p:nvPr>
        </p:nvSpPr>
        <p:spPr>
          <a:xfrm>
            <a:off x="9102570" y="3906725"/>
            <a:ext cx="2714751" cy="877824"/>
          </a:xfrm>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pic>
        <p:nvPicPr>
          <p:cNvPr id="51" name="Picture Placeholder 50" descr="A person smiling at the camera&#10;&#10;Description automatically generated">
            <a:extLst>
              <a:ext uri="{FF2B5EF4-FFF2-40B4-BE49-F238E27FC236}">
                <a16:creationId xmlns:a16="http://schemas.microsoft.com/office/drawing/2014/main" id="{BC892EF0-DE73-68C0-4378-6F44BAD37E6F}"/>
              </a:ext>
            </a:extLst>
          </p:cNvPr>
          <p:cNvPicPr>
            <a:picLocks noGrp="1" noRot="1" noChangeAspect="1" noMove="1" noResize="1" noEditPoints="1" noAdjustHandles="1" noChangeArrowheads="1" noChangeShapeType="1" noCrop="1"/>
          </p:cNvPicPr>
          <p:nvPr>
            <p:ph type="pic" sz="quarter" idx="80"/>
          </p:nvPr>
        </p:nvPicPr>
        <p:blipFill>
          <a:blip r:embed="rId3" cstate="email">
            <a:extLst>
              <a:ext uri="{28A0092B-C50C-407E-A947-70E740481C1C}">
                <a14:useLocalDpi xmlns:a14="http://schemas.microsoft.com/office/drawing/2010/main"/>
              </a:ext>
            </a:extLst>
          </a:blip>
          <a:srcRect t="2537" b="2537"/>
          <a:stretch/>
        </p:blipFill>
        <p:spPr>
          <a:xfrm>
            <a:off x="410216" y="4986058"/>
            <a:ext cx="935519" cy="859536"/>
          </a:xfrm>
        </p:spPr>
      </p:pic>
      <p:sp>
        <p:nvSpPr>
          <p:cNvPr id="27" name="Text Placeholder 26">
            <a:extLst>
              <a:ext uri="{FF2B5EF4-FFF2-40B4-BE49-F238E27FC236}">
                <a16:creationId xmlns:a16="http://schemas.microsoft.com/office/drawing/2014/main" id="{0075B4C2-4BCB-A86B-983C-42D5E4CDA2D2}"/>
              </a:ext>
            </a:extLst>
          </p:cNvPr>
          <p:cNvSpPr>
            <a:spLocks noGrp="1" noRot="1" noMove="1" noResize="1" noEditPoints="1" noAdjustHandles="1" noChangeArrowheads="1" noChangeShapeType="1"/>
          </p:cNvSpPr>
          <p:nvPr>
            <p:ph type="body" sz="quarter" idx="81"/>
          </p:nvPr>
        </p:nvSpPr>
        <p:spPr>
          <a:xfrm>
            <a:off x="1348948" y="4973880"/>
            <a:ext cx="2697803" cy="877824"/>
          </a:xfrm>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pic>
        <p:nvPicPr>
          <p:cNvPr id="53" name="Picture Placeholder 52" descr="A person smiling at the camera&#10;&#10;Description automatically generated">
            <a:extLst>
              <a:ext uri="{FF2B5EF4-FFF2-40B4-BE49-F238E27FC236}">
                <a16:creationId xmlns:a16="http://schemas.microsoft.com/office/drawing/2014/main" id="{7AB06DDD-9EC4-709B-758C-FD68FFC64279}"/>
              </a:ext>
            </a:extLst>
          </p:cNvPr>
          <p:cNvPicPr>
            <a:picLocks noGrp="1" noRot="1" noChangeAspect="1" noMove="1" noResize="1" noEditPoints="1" noAdjustHandles="1" noChangeArrowheads="1" noChangeShapeType="1" noCrop="1"/>
          </p:cNvPicPr>
          <p:nvPr>
            <p:ph type="pic" sz="quarter" idx="82"/>
          </p:nvPr>
        </p:nvPicPr>
        <p:blipFill>
          <a:blip r:embed="rId3" cstate="email">
            <a:extLst>
              <a:ext uri="{28A0092B-C50C-407E-A947-70E740481C1C}">
                <a14:useLocalDpi xmlns:a14="http://schemas.microsoft.com/office/drawing/2010/main"/>
              </a:ext>
            </a:extLst>
          </a:blip>
          <a:srcRect t="2456" b="2456"/>
          <a:stretch/>
        </p:blipFill>
        <p:spPr>
          <a:xfrm>
            <a:off x="4281784" y="4986058"/>
            <a:ext cx="935519" cy="859536"/>
          </a:xfrm>
        </p:spPr>
      </p:pic>
      <p:sp>
        <p:nvSpPr>
          <p:cNvPr id="29" name="Text Placeholder 28">
            <a:extLst>
              <a:ext uri="{FF2B5EF4-FFF2-40B4-BE49-F238E27FC236}">
                <a16:creationId xmlns:a16="http://schemas.microsoft.com/office/drawing/2014/main" id="{BF278237-A137-E607-0560-613016255FD0}"/>
              </a:ext>
            </a:extLst>
          </p:cNvPr>
          <p:cNvSpPr>
            <a:spLocks noGrp="1" noRot="1" noMove="1" noResize="1" noEditPoints="1" noAdjustHandles="1" noChangeArrowheads="1" noChangeShapeType="1"/>
          </p:cNvSpPr>
          <p:nvPr>
            <p:ph type="body" sz="quarter" idx="83"/>
          </p:nvPr>
        </p:nvSpPr>
        <p:spPr>
          <a:xfrm>
            <a:off x="5223218" y="4975953"/>
            <a:ext cx="2707539" cy="877824"/>
          </a:xfrm>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pic>
        <p:nvPicPr>
          <p:cNvPr id="55" name="Picture Placeholder 54" descr="A person smiling at the camera&#10;&#10;Description automatically generated">
            <a:extLst>
              <a:ext uri="{FF2B5EF4-FFF2-40B4-BE49-F238E27FC236}">
                <a16:creationId xmlns:a16="http://schemas.microsoft.com/office/drawing/2014/main" id="{6974EC02-773D-A2CC-9FE4-89C29CDCE906}"/>
              </a:ext>
            </a:extLst>
          </p:cNvPr>
          <p:cNvPicPr>
            <a:picLocks noGrp="1" noRot="1" noChangeAspect="1" noMove="1" noResize="1" noEditPoints="1" noAdjustHandles="1" noChangeArrowheads="1" noChangeShapeType="1" noCrop="1"/>
          </p:cNvPicPr>
          <p:nvPr>
            <p:ph type="pic" sz="quarter" idx="84"/>
          </p:nvPr>
        </p:nvPicPr>
        <p:blipFill>
          <a:blip r:embed="rId3" cstate="email">
            <a:extLst>
              <a:ext uri="{28A0092B-C50C-407E-A947-70E740481C1C}">
                <a14:useLocalDpi xmlns:a14="http://schemas.microsoft.com/office/drawing/2010/main"/>
              </a:ext>
            </a:extLst>
          </a:blip>
          <a:srcRect t="3560" b="3560"/>
          <a:stretch/>
        </p:blipFill>
        <p:spPr>
          <a:xfrm>
            <a:off x="8151134" y="4986058"/>
            <a:ext cx="958109" cy="859536"/>
          </a:xfrm>
        </p:spPr>
      </p:pic>
      <p:sp>
        <p:nvSpPr>
          <p:cNvPr id="31" name="Text Placeholder 30">
            <a:extLst>
              <a:ext uri="{FF2B5EF4-FFF2-40B4-BE49-F238E27FC236}">
                <a16:creationId xmlns:a16="http://schemas.microsoft.com/office/drawing/2014/main" id="{955CA404-7435-2BC0-2941-1BF94F19A6C8}"/>
              </a:ext>
            </a:extLst>
          </p:cNvPr>
          <p:cNvSpPr>
            <a:spLocks noGrp="1" noRot="1" noMove="1" noResize="1" noEditPoints="1" noAdjustHandles="1" noChangeArrowheads="1" noChangeShapeType="1"/>
          </p:cNvSpPr>
          <p:nvPr>
            <p:ph type="body" sz="quarter" idx="85"/>
          </p:nvPr>
        </p:nvSpPr>
        <p:spPr>
          <a:xfrm>
            <a:off x="9112306" y="4978026"/>
            <a:ext cx="2714751" cy="877824"/>
          </a:xfrm>
        </p:spPr>
        <p:txBody>
          <a:bodyPr/>
          <a:lstStyle/>
          <a:p>
            <a:r>
              <a:rPr lang="en-US" dirty="0"/>
              <a:t>Full Name</a:t>
            </a:r>
          </a:p>
          <a:p>
            <a:pPr lvl="1"/>
            <a:r>
              <a:rPr lang="en-US" dirty="0"/>
              <a:t>Title</a:t>
            </a:r>
            <a:br>
              <a:rPr lang="en-US" dirty="0"/>
            </a:br>
            <a:r>
              <a:rPr lang="en-US" dirty="0"/>
              <a:t>Location </a:t>
            </a:r>
            <a:r>
              <a:rPr lang="en-US" sz="800" dirty="0">
                <a:sym typeface="Wingdings 3" panose="05040102010807070707" pitchFamily="18" charset="2"/>
              </a:rPr>
              <a:t></a:t>
            </a:r>
            <a:endParaRPr lang="en-US" dirty="0"/>
          </a:p>
        </p:txBody>
      </p:sp>
      <p:sp>
        <p:nvSpPr>
          <p:cNvPr id="4" name="Text Placeholder 3">
            <a:extLst>
              <a:ext uri="{FF2B5EF4-FFF2-40B4-BE49-F238E27FC236}">
                <a16:creationId xmlns:a16="http://schemas.microsoft.com/office/drawing/2014/main" id="{95F5B545-7ACB-166F-C950-15AF58E96EE3}"/>
              </a:ext>
            </a:extLst>
          </p:cNvPr>
          <p:cNvSpPr>
            <a:spLocks noGrp="1" noRot="1" noMove="1" noResize="1" noEditPoints="1" noAdjustHandles="1" noChangeArrowheads="1" noChangeShapeType="1"/>
          </p:cNvSpPr>
          <p:nvPr>
            <p:ph type="body" sz="quarter" idx="31"/>
          </p:nvPr>
        </p:nvSpPr>
        <p:spPr/>
        <p:txBody>
          <a:bodyPr/>
          <a:lstStyle/>
          <a:p>
            <a:r>
              <a:rPr lang="en-US" u="sng" dirty="0"/>
              <a:t>email</a:t>
            </a:r>
          </a:p>
        </p:txBody>
      </p:sp>
      <p:sp>
        <p:nvSpPr>
          <p:cNvPr id="10" name="Text Placeholder 9">
            <a:extLst>
              <a:ext uri="{FF2B5EF4-FFF2-40B4-BE49-F238E27FC236}">
                <a16:creationId xmlns:a16="http://schemas.microsoft.com/office/drawing/2014/main" id="{27DDA25B-74E9-A754-3DAB-1776B13FDDA1}"/>
              </a:ext>
            </a:extLst>
          </p:cNvPr>
          <p:cNvSpPr>
            <a:spLocks noGrp="1" noRot="1" noMove="1" noResize="1" noEditPoints="1" noAdjustHandles="1" noChangeArrowheads="1" noChangeShapeType="1"/>
          </p:cNvSpPr>
          <p:nvPr>
            <p:ph type="body" sz="quarter" idx="86"/>
          </p:nvPr>
        </p:nvSpPr>
        <p:spPr/>
        <p:txBody>
          <a:bodyPr/>
          <a:lstStyle/>
          <a:p>
            <a:r>
              <a:rPr lang="en-US" u="sng" dirty="0"/>
              <a:t>email</a:t>
            </a:r>
          </a:p>
        </p:txBody>
      </p:sp>
      <p:sp>
        <p:nvSpPr>
          <p:cNvPr id="12" name="Text Placeholder 11">
            <a:extLst>
              <a:ext uri="{FF2B5EF4-FFF2-40B4-BE49-F238E27FC236}">
                <a16:creationId xmlns:a16="http://schemas.microsoft.com/office/drawing/2014/main" id="{AF4FC471-04CE-32C7-BD3E-5BD037DAE765}"/>
              </a:ext>
            </a:extLst>
          </p:cNvPr>
          <p:cNvSpPr>
            <a:spLocks noGrp="1" noRot="1" noMove="1" noResize="1" noEditPoints="1" noAdjustHandles="1" noChangeArrowheads="1" noChangeShapeType="1"/>
          </p:cNvSpPr>
          <p:nvPr>
            <p:ph type="body" sz="quarter" idx="87"/>
          </p:nvPr>
        </p:nvSpPr>
        <p:spPr/>
        <p:txBody>
          <a:bodyPr/>
          <a:lstStyle/>
          <a:p>
            <a:r>
              <a:rPr lang="en-US" u="sng" dirty="0"/>
              <a:t>email</a:t>
            </a:r>
          </a:p>
        </p:txBody>
      </p:sp>
      <p:sp>
        <p:nvSpPr>
          <p:cNvPr id="14" name="Text Placeholder 13">
            <a:extLst>
              <a:ext uri="{FF2B5EF4-FFF2-40B4-BE49-F238E27FC236}">
                <a16:creationId xmlns:a16="http://schemas.microsoft.com/office/drawing/2014/main" id="{5DF36B64-8640-505C-C5D7-5E0E08640DB8}"/>
              </a:ext>
            </a:extLst>
          </p:cNvPr>
          <p:cNvSpPr>
            <a:spLocks noGrp="1" noRot="1" noMove="1" noResize="1" noEditPoints="1" noAdjustHandles="1" noChangeArrowheads="1" noChangeShapeType="1"/>
          </p:cNvSpPr>
          <p:nvPr>
            <p:ph type="body" sz="quarter" idx="88"/>
          </p:nvPr>
        </p:nvSpPr>
        <p:spPr/>
        <p:txBody>
          <a:bodyPr/>
          <a:lstStyle/>
          <a:p>
            <a:r>
              <a:rPr lang="en-US" u="sng" dirty="0"/>
              <a:t>email</a:t>
            </a:r>
          </a:p>
          <a:p>
            <a:pPr marL="0" indent="0">
              <a:buNone/>
            </a:pPr>
            <a:endParaRPr lang="en-US" u="sng" dirty="0"/>
          </a:p>
        </p:txBody>
      </p:sp>
      <p:sp>
        <p:nvSpPr>
          <p:cNvPr id="16" name="Text Placeholder 15">
            <a:extLst>
              <a:ext uri="{FF2B5EF4-FFF2-40B4-BE49-F238E27FC236}">
                <a16:creationId xmlns:a16="http://schemas.microsoft.com/office/drawing/2014/main" id="{AF7DB6B1-FA21-BB04-27B3-293BE58686C3}"/>
              </a:ext>
            </a:extLst>
          </p:cNvPr>
          <p:cNvSpPr>
            <a:spLocks noGrp="1" noRot="1" noMove="1" noResize="1" noEditPoints="1" noAdjustHandles="1" noChangeArrowheads="1" noChangeShapeType="1"/>
          </p:cNvSpPr>
          <p:nvPr>
            <p:ph type="body" sz="quarter" idx="89"/>
          </p:nvPr>
        </p:nvSpPr>
        <p:spPr/>
        <p:txBody>
          <a:bodyPr/>
          <a:lstStyle/>
          <a:p>
            <a:r>
              <a:rPr lang="en-US" u="sng" dirty="0"/>
              <a:t>email</a:t>
            </a:r>
          </a:p>
        </p:txBody>
      </p:sp>
      <p:sp>
        <p:nvSpPr>
          <p:cNvPr id="18" name="Text Placeholder 17">
            <a:extLst>
              <a:ext uri="{FF2B5EF4-FFF2-40B4-BE49-F238E27FC236}">
                <a16:creationId xmlns:a16="http://schemas.microsoft.com/office/drawing/2014/main" id="{6C549CB0-2969-DDB9-168D-EF8240626168}"/>
              </a:ext>
            </a:extLst>
          </p:cNvPr>
          <p:cNvSpPr>
            <a:spLocks noGrp="1" noRot="1" noMove="1" noResize="1" noEditPoints="1" noAdjustHandles="1" noChangeArrowheads="1" noChangeShapeType="1"/>
          </p:cNvSpPr>
          <p:nvPr>
            <p:ph type="body" sz="quarter" idx="90"/>
          </p:nvPr>
        </p:nvSpPr>
        <p:spPr/>
        <p:txBody>
          <a:bodyPr/>
          <a:lstStyle/>
          <a:p>
            <a:r>
              <a:rPr lang="en-US" u="sng" dirty="0"/>
              <a:t>email</a:t>
            </a:r>
          </a:p>
        </p:txBody>
      </p:sp>
      <p:sp>
        <p:nvSpPr>
          <p:cNvPr id="20" name="Text Placeholder 19">
            <a:extLst>
              <a:ext uri="{FF2B5EF4-FFF2-40B4-BE49-F238E27FC236}">
                <a16:creationId xmlns:a16="http://schemas.microsoft.com/office/drawing/2014/main" id="{0FAC24EC-1EB2-E09E-7A42-35026EE18F45}"/>
              </a:ext>
            </a:extLst>
          </p:cNvPr>
          <p:cNvSpPr>
            <a:spLocks noGrp="1" noRot="1" noMove="1" noResize="1" noEditPoints="1" noAdjustHandles="1" noChangeArrowheads="1" noChangeShapeType="1"/>
          </p:cNvSpPr>
          <p:nvPr>
            <p:ph type="body" sz="quarter" idx="91"/>
          </p:nvPr>
        </p:nvSpPr>
        <p:spPr>
          <a:xfrm>
            <a:off x="1501963" y="4535923"/>
            <a:ext cx="2429291" cy="237204"/>
          </a:xfrm>
        </p:spPr>
        <p:txBody>
          <a:bodyPr/>
          <a:lstStyle/>
          <a:p>
            <a:r>
              <a:rPr lang="en-US" u="sng" dirty="0"/>
              <a:t>email</a:t>
            </a:r>
          </a:p>
        </p:txBody>
      </p:sp>
      <p:sp>
        <p:nvSpPr>
          <p:cNvPr id="22" name="Text Placeholder 21">
            <a:extLst>
              <a:ext uri="{FF2B5EF4-FFF2-40B4-BE49-F238E27FC236}">
                <a16:creationId xmlns:a16="http://schemas.microsoft.com/office/drawing/2014/main" id="{2E49D429-6751-C7C5-1D2B-CC39D6D90C87}"/>
              </a:ext>
            </a:extLst>
          </p:cNvPr>
          <p:cNvSpPr>
            <a:spLocks noGrp="1" noRot="1" noMove="1" noResize="1" noEditPoints="1" noAdjustHandles="1" noChangeArrowheads="1" noChangeShapeType="1"/>
          </p:cNvSpPr>
          <p:nvPr>
            <p:ph type="body" sz="quarter" idx="92"/>
          </p:nvPr>
        </p:nvSpPr>
        <p:spPr>
          <a:xfrm>
            <a:off x="5359881" y="4535923"/>
            <a:ext cx="2429291" cy="237204"/>
          </a:xfrm>
        </p:spPr>
        <p:txBody>
          <a:bodyPr/>
          <a:lstStyle/>
          <a:p>
            <a:r>
              <a:rPr lang="en-US" u="sng" dirty="0"/>
              <a:t>email</a:t>
            </a:r>
          </a:p>
        </p:txBody>
      </p:sp>
      <p:sp>
        <p:nvSpPr>
          <p:cNvPr id="24" name="Text Placeholder 23">
            <a:extLst>
              <a:ext uri="{FF2B5EF4-FFF2-40B4-BE49-F238E27FC236}">
                <a16:creationId xmlns:a16="http://schemas.microsoft.com/office/drawing/2014/main" id="{AEE0BC64-D594-6BD2-CBA9-AA9CAF179AB0}"/>
              </a:ext>
            </a:extLst>
          </p:cNvPr>
          <p:cNvSpPr>
            <a:spLocks noGrp="1" noRot="1" noMove="1" noResize="1" noEditPoints="1" noAdjustHandles="1" noChangeArrowheads="1" noChangeShapeType="1"/>
          </p:cNvSpPr>
          <p:nvPr>
            <p:ph type="body" sz="quarter" idx="93"/>
          </p:nvPr>
        </p:nvSpPr>
        <p:spPr>
          <a:xfrm>
            <a:off x="9242341" y="4535922"/>
            <a:ext cx="2429291" cy="237204"/>
          </a:xfrm>
        </p:spPr>
        <p:txBody>
          <a:bodyPr/>
          <a:lstStyle/>
          <a:p>
            <a:r>
              <a:rPr lang="en-US" u="sng" dirty="0"/>
              <a:t>email</a:t>
            </a:r>
          </a:p>
        </p:txBody>
      </p:sp>
      <p:sp>
        <p:nvSpPr>
          <p:cNvPr id="26" name="Text Placeholder 25">
            <a:extLst>
              <a:ext uri="{FF2B5EF4-FFF2-40B4-BE49-F238E27FC236}">
                <a16:creationId xmlns:a16="http://schemas.microsoft.com/office/drawing/2014/main" id="{9323D5F1-953D-D8AB-9446-EE9F2F2B6AEB}"/>
              </a:ext>
            </a:extLst>
          </p:cNvPr>
          <p:cNvSpPr>
            <a:spLocks noGrp="1" noRot="1" noMove="1" noResize="1" noEditPoints="1" noAdjustHandles="1" noChangeArrowheads="1" noChangeShapeType="1"/>
          </p:cNvSpPr>
          <p:nvPr>
            <p:ph type="body" sz="quarter" idx="94"/>
          </p:nvPr>
        </p:nvSpPr>
        <p:spPr>
          <a:xfrm>
            <a:off x="1501963" y="5633203"/>
            <a:ext cx="2429291" cy="237204"/>
          </a:xfrm>
        </p:spPr>
        <p:txBody>
          <a:bodyPr/>
          <a:lstStyle/>
          <a:p>
            <a:r>
              <a:rPr lang="en-US" u="sng" dirty="0"/>
              <a:t>email</a:t>
            </a:r>
          </a:p>
        </p:txBody>
      </p:sp>
      <p:sp>
        <p:nvSpPr>
          <p:cNvPr id="28" name="Text Placeholder 27">
            <a:extLst>
              <a:ext uri="{FF2B5EF4-FFF2-40B4-BE49-F238E27FC236}">
                <a16:creationId xmlns:a16="http://schemas.microsoft.com/office/drawing/2014/main" id="{115D553F-E9B7-5C63-DF3A-73C80A32E7FF}"/>
              </a:ext>
            </a:extLst>
          </p:cNvPr>
          <p:cNvSpPr>
            <a:spLocks noGrp="1" noRot="1" noMove="1" noResize="1" noEditPoints="1" noAdjustHandles="1" noChangeArrowheads="1" noChangeShapeType="1"/>
          </p:cNvSpPr>
          <p:nvPr>
            <p:ph type="body" sz="quarter" idx="95"/>
          </p:nvPr>
        </p:nvSpPr>
        <p:spPr>
          <a:xfrm>
            <a:off x="5359881" y="5633203"/>
            <a:ext cx="2429291" cy="237204"/>
          </a:xfrm>
        </p:spPr>
        <p:txBody>
          <a:bodyPr/>
          <a:lstStyle/>
          <a:p>
            <a:r>
              <a:rPr lang="en-US" u="sng" dirty="0"/>
              <a:t>email</a:t>
            </a:r>
          </a:p>
        </p:txBody>
      </p:sp>
      <p:sp>
        <p:nvSpPr>
          <p:cNvPr id="30" name="Text Placeholder 29">
            <a:extLst>
              <a:ext uri="{FF2B5EF4-FFF2-40B4-BE49-F238E27FC236}">
                <a16:creationId xmlns:a16="http://schemas.microsoft.com/office/drawing/2014/main" id="{E391D44D-B8D5-289D-2DEB-E2A2FC725DC0}"/>
              </a:ext>
            </a:extLst>
          </p:cNvPr>
          <p:cNvSpPr>
            <a:spLocks noGrp="1" noRot="1" noMove="1" noResize="1" noEditPoints="1" noAdjustHandles="1" noChangeArrowheads="1" noChangeShapeType="1"/>
          </p:cNvSpPr>
          <p:nvPr>
            <p:ph type="body" sz="quarter" idx="96"/>
          </p:nvPr>
        </p:nvSpPr>
        <p:spPr>
          <a:xfrm>
            <a:off x="9242341" y="5633202"/>
            <a:ext cx="2429291" cy="237204"/>
          </a:xfrm>
        </p:spPr>
        <p:txBody>
          <a:bodyPr/>
          <a:lstStyle/>
          <a:p>
            <a:r>
              <a:rPr lang="en-US" u="sng" dirty="0"/>
              <a:t>email</a:t>
            </a:r>
          </a:p>
        </p:txBody>
      </p:sp>
    </p:spTree>
    <p:extLst>
      <p:ext uri="{BB962C8B-B14F-4D97-AF65-F5344CB8AC3E}">
        <p14:creationId xmlns:p14="http://schemas.microsoft.com/office/powerpoint/2010/main" val="22475380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3084049-585D-55B9-BF6E-DBF0D3001CE2}"/>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A37BD735-C882-ABDB-0C6A-4B6F1969FFC9}"/>
              </a:ext>
            </a:extLst>
          </p:cNvPr>
          <p:cNvSpPr>
            <a:spLocks noGrp="1"/>
          </p:cNvSpPr>
          <p:nvPr>
            <p:ph type="sldNum" sz="quarter" idx="12"/>
          </p:nvPr>
        </p:nvSpPr>
        <p:spPr/>
        <p:txBody>
          <a:bodyPr/>
          <a:lstStyle/>
          <a:p>
            <a:fld id="{AEAD572E-2F50-43BC-A5A3-42ECFACCA1CC}" type="slidenum">
              <a:rPr lang="en-US" smtClean="0"/>
              <a:pPr/>
              <a:t>3</a:t>
            </a:fld>
            <a:endParaRPr lang="en-US"/>
          </a:p>
        </p:txBody>
      </p:sp>
    </p:spTree>
    <p:extLst>
      <p:ext uri="{BB962C8B-B14F-4D97-AF65-F5344CB8AC3E}">
        <p14:creationId xmlns:p14="http://schemas.microsoft.com/office/powerpoint/2010/main" val="329048198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descr="Image">
            <a:extLst>
              <a:ext uri="{FF2B5EF4-FFF2-40B4-BE49-F238E27FC236}">
                <a16:creationId xmlns:a16="http://schemas.microsoft.com/office/drawing/2014/main" id="{FE540669-504D-3947-3B12-F7F1A2AEE5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25602" y="6141785"/>
            <a:ext cx="865409" cy="335281"/>
          </a:xfrm>
          <a:prstGeom prst="rect">
            <a:avLst/>
          </a:prstGeom>
          <a:ln w="12700">
            <a:miter lim="400000"/>
          </a:ln>
        </p:spPr>
      </p:pic>
      <p:sp>
        <p:nvSpPr>
          <p:cNvPr id="3" name="Title 2">
            <a:extLst>
              <a:ext uri="{FF2B5EF4-FFF2-40B4-BE49-F238E27FC236}">
                <a16:creationId xmlns:a16="http://schemas.microsoft.com/office/drawing/2014/main" id="{8488D338-99E1-B50F-2DD6-F1F08E32E4A2}"/>
              </a:ext>
            </a:extLst>
          </p:cNvPr>
          <p:cNvSpPr>
            <a:spLocks noGrp="1"/>
          </p:cNvSpPr>
          <p:nvPr>
            <p:ph type="title"/>
          </p:nvPr>
        </p:nvSpPr>
        <p:spPr/>
        <p:txBody>
          <a:bodyPr/>
          <a:lstStyle/>
          <a:p>
            <a:endParaRPr lang="en-US"/>
          </a:p>
        </p:txBody>
      </p:sp>
      <p:sp>
        <p:nvSpPr>
          <p:cNvPr id="2" name="Footer Placeholder 1">
            <a:extLst>
              <a:ext uri="{FF2B5EF4-FFF2-40B4-BE49-F238E27FC236}">
                <a16:creationId xmlns:a16="http://schemas.microsoft.com/office/drawing/2014/main" id="{0F7C91AB-CDF8-C052-8AB9-F7D588C755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3298FB-D3F3-6492-49FC-7BBF0FAF4386}"/>
              </a:ext>
            </a:extLst>
          </p:cNvPr>
          <p:cNvSpPr>
            <a:spLocks noGrp="1"/>
          </p:cNvSpPr>
          <p:nvPr>
            <p:ph type="sldNum" sz="quarter" idx="12"/>
          </p:nvPr>
        </p:nvSpPr>
        <p:spPr/>
        <p:txBody>
          <a:bodyPr/>
          <a:lstStyle/>
          <a:p>
            <a:fld id="{AEAD572E-2F50-43BC-A5A3-42ECFACCA1CC}" type="slidenum">
              <a:rPr lang="en-US" smtClean="0"/>
              <a:pPr/>
              <a:t>30</a:t>
            </a:fld>
            <a:endParaRPr lang="en-US"/>
          </a:p>
        </p:txBody>
      </p:sp>
      <p:sp>
        <p:nvSpPr>
          <p:cNvPr id="7" name="Text Placeholder 6">
            <a:extLst>
              <a:ext uri="{FF2B5EF4-FFF2-40B4-BE49-F238E27FC236}">
                <a16:creationId xmlns:a16="http://schemas.microsoft.com/office/drawing/2014/main" id="{CBE35CEA-3561-3061-2BE6-9A04108D245E}"/>
              </a:ext>
            </a:extLst>
          </p:cNvPr>
          <p:cNvSpPr>
            <a:spLocks noGrp="1"/>
          </p:cNvSpPr>
          <p:nvPr>
            <p:ph type="body" sz="quarter" idx="26"/>
          </p:nvPr>
        </p:nvSpPr>
        <p:spPr/>
        <p:txBody>
          <a:bodyPr/>
          <a:lstStyle/>
          <a:p>
            <a:r>
              <a:rPr lang="en-US" b="0" dirty="0">
                <a:latin typeface="Sora-SIA SemiBold" pitchFamily="2" charset="0"/>
                <a:cs typeface="Sora-SIA SemiBold" pitchFamily="2" charset="0"/>
              </a:rPr>
              <a:t>Lorem ipsum dolor sit </a:t>
            </a:r>
            <a:r>
              <a:rPr lang="en-US" b="0" dirty="0" err="1">
                <a:latin typeface="Sora-SIA SemiBold" pitchFamily="2" charset="0"/>
                <a:cs typeface="Sora-SIA SemiBold" pitchFamily="2" charset="0"/>
              </a:rPr>
              <a:t>amet</a:t>
            </a:r>
            <a:endParaRPr lang="en-US" b="0" dirty="0">
              <a:latin typeface="Sora-SIA SemiBold" pitchFamily="2" charset="0"/>
              <a:cs typeface="Sora-SIA SemiBold" pitchFamily="2" charset="0"/>
            </a:endParaRP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a:t>
            </a:r>
            <a:r>
              <a:rPr lang="en-US" spc="-200" dirty="0">
                <a:sym typeface="Wingdings 3" panose="05040102010807070707" pitchFamily="18" charset="2"/>
              </a:rPr>
              <a:t> </a:t>
            </a:r>
            <a:br>
              <a:rPr lang="en-US" dirty="0"/>
            </a:br>
            <a:r>
              <a:rPr lang="en-US" dirty="0"/>
              <a:t>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p>
          <a:p>
            <a:pPr lvl="2"/>
            <a:r>
              <a:rPr lang="en-US" dirty="0"/>
              <a:t>Quis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spc="-200" dirty="0">
                <a:sym typeface="Wingdings 3" panose="05040102010807070707" pitchFamily="18" charset="2"/>
              </a:rPr>
              <a:t>   </a:t>
            </a:r>
            <a:r>
              <a:rPr lang="en-US" spc="-100" dirty="0">
                <a:sym typeface="Wingdings 3" panose="05040102010807070707" pitchFamily="18" charset="2"/>
              </a:rPr>
              <a:t> </a:t>
            </a:r>
            <a:r>
              <a:rPr lang="en-US" spc="-100"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a:t>
            </a:r>
          </a:p>
          <a:p>
            <a:r>
              <a:rPr lang="en-US" b="0" dirty="0">
                <a:latin typeface="Sora-SIA SemiBold" pitchFamily="2" charset="0"/>
                <a:cs typeface="Sora-SIA SemiBold" pitchFamily="2" charset="0"/>
              </a:rPr>
              <a:t>Lorem ipsum dolor sit </a:t>
            </a:r>
            <a:r>
              <a:rPr lang="en-US" b="0" dirty="0" err="1">
                <a:latin typeface="Sora-SIA SemiBold" pitchFamily="2" charset="0"/>
                <a:cs typeface="Sora-SIA SemiBold" pitchFamily="2" charset="0"/>
              </a:rPr>
              <a:t>amet</a:t>
            </a:r>
            <a:endParaRPr lang="en-US" b="0" dirty="0">
              <a:latin typeface="Sora-SIA SemiBold" pitchFamily="2" charset="0"/>
              <a:cs typeface="Sora-SIA SemiBold" pitchFamily="2" charset="0"/>
            </a:endParaRP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consectetur</a:t>
            </a:r>
            <a:r>
              <a:rPr lang="en-US" dirty="0"/>
              <a:t> </a:t>
            </a:r>
            <a:r>
              <a:rPr lang="en-US" dirty="0" err="1"/>
              <a:t>esse</a:t>
            </a:r>
            <a:r>
              <a:rPr lang="en-US" dirty="0"/>
              <a:t> .</a:t>
            </a:r>
          </a:p>
          <a:p>
            <a:r>
              <a:rPr lang="en-US" b="0" dirty="0">
                <a:latin typeface="Sora-SIA SemiBold" pitchFamily="2" charset="0"/>
                <a:cs typeface="Sora-SIA SemiBold" pitchFamily="2" charset="0"/>
              </a:rPr>
              <a:t>Lorem ipsum dolor sit </a:t>
            </a:r>
            <a:r>
              <a:rPr lang="en-US" b="0" dirty="0" err="1">
                <a:latin typeface="Sora-SIA SemiBold" pitchFamily="2" charset="0"/>
                <a:cs typeface="Sora-SIA SemiBold" pitchFamily="2" charset="0"/>
              </a:rPr>
              <a:t>amet</a:t>
            </a:r>
            <a:endParaRPr lang="en-US" b="0" dirty="0">
              <a:latin typeface="Sora-SIA SemiBold" pitchFamily="2" charset="0"/>
              <a:cs typeface="Sora-SIA SemiBold" pitchFamily="2" charset="0"/>
            </a:endParaRP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consectetur</a:t>
            </a:r>
            <a:r>
              <a:rPr lang="en-US" dirty="0"/>
              <a:t> </a:t>
            </a:r>
            <a:r>
              <a:rPr lang="en-US" dirty="0" err="1"/>
              <a:t>esse</a:t>
            </a:r>
            <a:r>
              <a:rPr lang="en-US" dirty="0"/>
              <a:t> .</a:t>
            </a:r>
          </a:p>
          <a:p>
            <a:endParaRPr lang="en-US" dirty="0"/>
          </a:p>
          <a:p>
            <a:r>
              <a:rPr lang="en-US" b="0" dirty="0">
                <a:latin typeface="Sora-SIA SemiBold" pitchFamily="2" charset="0"/>
                <a:cs typeface="Sora-SIA SemiBold" pitchFamily="2" charset="0"/>
              </a:rPr>
              <a:t>Lorem ipsum dolor sit </a:t>
            </a:r>
            <a:r>
              <a:rPr lang="en-US" b="0" dirty="0" err="1">
                <a:latin typeface="Sora-SIA SemiBold" pitchFamily="2" charset="0"/>
                <a:cs typeface="Sora-SIA SemiBold" pitchFamily="2" charset="0"/>
              </a:rPr>
              <a:t>amet</a:t>
            </a:r>
            <a:endParaRPr lang="en-US" b="0" dirty="0">
              <a:latin typeface="Sora-SIA SemiBold" pitchFamily="2" charset="0"/>
              <a:cs typeface="Sora-SIA SemiBold" pitchFamily="2" charset="0"/>
            </a:endParaRP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a:t>
            </a:r>
          </a:p>
          <a:p>
            <a:r>
              <a:rPr lang="en-US" b="0" dirty="0">
                <a:latin typeface="Sora-SIA SemiBold" pitchFamily="2" charset="0"/>
                <a:cs typeface="Sora-SIA SemiBold" pitchFamily="2" charset="0"/>
              </a:rPr>
              <a:t>Lorem ipsum dolor sit </a:t>
            </a:r>
            <a:r>
              <a:rPr lang="en-US" b="0" dirty="0" err="1">
                <a:latin typeface="Sora-SIA SemiBold" pitchFamily="2" charset="0"/>
                <a:cs typeface="Sora-SIA SemiBold" pitchFamily="2" charset="0"/>
              </a:rPr>
              <a:t>amet</a:t>
            </a:r>
            <a:endParaRPr lang="en-US" b="0" dirty="0">
              <a:latin typeface="Sora-SIA SemiBold" pitchFamily="2" charset="0"/>
              <a:cs typeface="Sora-SIA SemiBold" pitchFamily="2" charset="0"/>
            </a:endParaRP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consectetur</a:t>
            </a:r>
            <a:r>
              <a:rPr lang="en-US" dirty="0"/>
              <a:t> </a:t>
            </a:r>
            <a:r>
              <a:rPr lang="en-US" dirty="0" err="1"/>
              <a:t>esse</a:t>
            </a:r>
            <a:r>
              <a:rPr lang="en-US" dirty="0"/>
              <a:t> .</a:t>
            </a:r>
          </a:p>
          <a:p>
            <a:r>
              <a:rPr lang="en-US" b="0" dirty="0">
                <a:latin typeface="Sora-SIA SemiBold" pitchFamily="2" charset="0"/>
                <a:cs typeface="Sora-SIA SemiBold" pitchFamily="2" charset="0"/>
              </a:rPr>
              <a:t>Lorem ipsum dolor sit </a:t>
            </a:r>
            <a:r>
              <a:rPr lang="en-US" b="0" dirty="0" err="1">
                <a:latin typeface="Sora-SIA SemiBold" pitchFamily="2" charset="0"/>
                <a:cs typeface="Sora-SIA SemiBold" pitchFamily="2" charset="0"/>
              </a:rPr>
              <a:t>amet</a:t>
            </a:r>
            <a:endParaRPr lang="en-US" b="0" dirty="0">
              <a:latin typeface="Sora-SIA SemiBold" pitchFamily="2" charset="0"/>
              <a:cs typeface="Sora-SIA SemiBold" pitchFamily="2" charset="0"/>
            </a:endParaRP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consectetur</a:t>
            </a:r>
            <a:r>
              <a:rPr lang="en-US" dirty="0"/>
              <a:t> </a:t>
            </a:r>
            <a:r>
              <a:rPr lang="en-US" dirty="0" err="1"/>
              <a:t>esse</a:t>
            </a:r>
            <a:r>
              <a:rPr lang="en-US" dirty="0"/>
              <a:t> .</a:t>
            </a:r>
          </a:p>
          <a:p>
            <a:pPr lvl="1"/>
            <a:endParaRPr lang="en-US" dirty="0"/>
          </a:p>
        </p:txBody>
      </p:sp>
      <p:pic>
        <p:nvPicPr>
          <p:cNvPr id="9" name="Picture Placeholder 8" descr="A person in a suit&#10;&#10;Description automatically generated">
            <a:extLst>
              <a:ext uri="{FF2B5EF4-FFF2-40B4-BE49-F238E27FC236}">
                <a16:creationId xmlns:a16="http://schemas.microsoft.com/office/drawing/2014/main" id="{EE6CBFCF-457F-F4D3-64CD-12E3780CFCF0}"/>
              </a:ext>
            </a:extLst>
          </p:cNvPr>
          <p:cNvPicPr>
            <a:picLocks noGrp="1" noRot="1" noChangeAspect="1" noMove="1" noResize="1" noEditPoints="1" noAdjustHandles="1" noChangeArrowheads="1" noChangeShapeType="1" noCrop="1"/>
          </p:cNvPicPr>
          <p:nvPr>
            <p:ph type="pic" sz="quarter" idx="27"/>
          </p:nvPr>
        </p:nvPicPr>
        <p:blipFill rotWithShape="1">
          <a:blip r:embed="rId4" cstate="email">
            <a:extLst>
              <a:ext uri="{28A0092B-C50C-407E-A947-70E740481C1C}">
                <a14:useLocalDpi xmlns:a14="http://schemas.microsoft.com/office/drawing/2010/main"/>
              </a:ext>
            </a:extLst>
          </a:blip>
          <a:srcRect l="1842" t="-5661" r="3772" b="7589"/>
          <a:stretch/>
        </p:blipFill>
        <p:spPr>
          <a:xfrm>
            <a:off x="432757" y="2095501"/>
            <a:ext cx="2130552" cy="1976033"/>
          </a:xfrm>
          <a:ln w="12700"/>
        </p:spPr>
      </p:pic>
      <p:sp>
        <p:nvSpPr>
          <p:cNvPr id="5" name="Text Placeholder 4">
            <a:extLst>
              <a:ext uri="{FF2B5EF4-FFF2-40B4-BE49-F238E27FC236}">
                <a16:creationId xmlns:a16="http://schemas.microsoft.com/office/drawing/2014/main" id="{1C83C185-BFBB-8F24-CD0B-306EF108007E}"/>
              </a:ext>
            </a:extLst>
          </p:cNvPr>
          <p:cNvSpPr>
            <a:spLocks noGrp="1" noRot="1" noMove="1" noResize="1" noEditPoints="1" noAdjustHandles="1" noChangeArrowheads="1" noChangeShapeType="1"/>
          </p:cNvSpPr>
          <p:nvPr>
            <p:ph type="body" sz="quarter" idx="28"/>
          </p:nvPr>
        </p:nvSpPr>
        <p:spPr/>
        <p:txBody>
          <a:bodyPr/>
          <a:lstStyle/>
          <a:p>
            <a:r>
              <a:rPr lang="en-US" dirty="0"/>
              <a:t>Full Name</a:t>
            </a:r>
          </a:p>
          <a:p>
            <a:pPr lvl="1"/>
            <a:r>
              <a:rPr lang="en-US" dirty="0"/>
              <a:t>Title/Sector/Service</a:t>
            </a:r>
            <a:br>
              <a:rPr lang="en-US" dirty="0"/>
            </a:br>
            <a:r>
              <a:rPr lang="en-US" dirty="0"/>
              <a:t>Location </a:t>
            </a:r>
            <a:r>
              <a:rPr lang="en-US" sz="800" dirty="0">
                <a:sym typeface="Wingdings 3" panose="05040102010807070707" pitchFamily="18" charset="2"/>
              </a:rPr>
              <a:t></a:t>
            </a:r>
            <a:endParaRPr lang="en-US" dirty="0"/>
          </a:p>
        </p:txBody>
      </p:sp>
      <p:sp>
        <p:nvSpPr>
          <p:cNvPr id="11" name="Text Placeholder 10">
            <a:extLst>
              <a:ext uri="{FF2B5EF4-FFF2-40B4-BE49-F238E27FC236}">
                <a16:creationId xmlns:a16="http://schemas.microsoft.com/office/drawing/2014/main" id="{91C65C02-71F4-E4CE-CFDD-F431313F04D8}"/>
              </a:ext>
            </a:extLst>
          </p:cNvPr>
          <p:cNvSpPr>
            <a:spLocks noGrp="1" noRot="1" noMove="1" noResize="1" noEditPoints="1" noAdjustHandles="1" noChangeArrowheads="1" noChangeShapeType="1"/>
          </p:cNvSpPr>
          <p:nvPr>
            <p:ph type="body" sz="quarter" idx="31"/>
          </p:nvPr>
        </p:nvSpPr>
        <p:spPr/>
        <p:txBody>
          <a:bodyPr/>
          <a:lstStyle/>
          <a:p>
            <a:r>
              <a:rPr lang="en-US" u="sng" dirty="0"/>
              <a:t>email</a:t>
            </a:r>
          </a:p>
        </p:txBody>
      </p:sp>
      <p:sp>
        <p:nvSpPr>
          <p:cNvPr id="6" name="Text Placeholder 5">
            <a:extLst>
              <a:ext uri="{FF2B5EF4-FFF2-40B4-BE49-F238E27FC236}">
                <a16:creationId xmlns:a16="http://schemas.microsoft.com/office/drawing/2014/main" id="{6373CAB2-6AA1-E49E-64E8-A710F86C49E3}"/>
              </a:ext>
            </a:extLst>
          </p:cNvPr>
          <p:cNvSpPr>
            <a:spLocks noGrp="1" noRot="1" noMove="1" noResize="1" noEditPoints="1" noAdjustHandles="1" noChangeArrowheads="1" noChangeShapeType="1"/>
          </p:cNvSpPr>
          <p:nvPr>
            <p:ph type="body" sz="quarter" idx="32"/>
          </p:nvPr>
        </p:nvSpPr>
        <p:spPr/>
        <p:txBody>
          <a:bodyPr/>
          <a:lstStyle/>
          <a:p>
            <a:r>
              <a:rPr lang="en-US" dirty="0"/>
              <a:t>+1 (XXX) XXX-XXXX</a:t>
            </a:r>
          </a:p>
        </p:txBody>
      </p:sp>
    </p:spTree>
    <p:extLst>
      <p:ext uri="{BB962C8B-B14F-4D97-AF65-F5344CB8AC3E}">
        <p14:creationId xmlns:p14="http://schemas.microsoft.com/office/powerpoint/2010/main" val="325985021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F7B271-7CFB-B0BA-FD6D-D39E02543193}"/>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EAC9AFB6-9A7C-9477-1760-E25008F5BE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B96BF7-0BD6-710E-B402-91797755E6C5}"/>
              </a:ext>
            </a:extLst>
          </p:cNvPr>
          <p:cNvSpPr>
            <a:spLocks noGrp="1"/>
          </p:cNvSpPr>
          <p:nvPr>
            <p:ph type="sldNum" sz="quarter" idx="12"/>
          </p:nvPr>
        </p:nvSpPr>
        <p:spPr/>
        <p:txBody>
          <a:bodyPr/>
          <a:lstStyle/>
          <a:p>
            <a:fld id="{AEAD572E-2F50-43BC-A5A3-42ECFACCA1CC}" type="slidenum">
              <a:rPr lang="en-US" smtClean="0"/>
              <a:pPr/>
              <a:t>31</a:t>
            </a:fld>
            <a:endParaRPr lang="en-US"/>
          </a:p>
        </p:txBody>
      </p:sp>
      <p:sp>
        <p:nvSpPr>
          <p:cNvPr id="5" name="Text Placeholder 4">
            <a:extLst>
              <a:ext uri="{FF2B5EF4-FFF2-40B4-BE49-F238E27FC236}">
                <a16:creationId xmlns:a16="http://schemas.microsoft.com/office/drawing/2014/main" id="{AA7241FC-2A39-3B92-D72B-302D33C8C124}"/>
              </a:ext>
            </a:extLst>
          </p:cNvPr>
          <p:cNvSpPr>
            <a:spLocks noGrp="1"/>
          </p:cNvSpPr>
          <p:nvPr>
            <p:ph type="body" sz="quarter" idx="26"/>
          </p:nvPr>
        </p:nvSpPr>
        <p:spPr/>
        <p:txBody>
          <a:bodyPr/>
          <a:lstStyle/>
          <a:p>
            <a:r>
              <a:rPr lang="en-US" b="0" dirty="0">
                <a:latin typeface="Sora-SIA SemiBold" pitchFamily="2" charset="0"/>
                <a:cs typeface="Sora-SIA SemiBold" pitchFamily="2" charset="0"/>
              </a:rPr>
              <a:t>Lorem ipsum dolor sit </a:t>
            </a:r>
            <a:r>
              <a:rPr lang="en-US" b="0" dirty="0" err="1">
                <a:latin typeface="Sora-SIA SemiBold" pitchFamily="2" charset="0"/>
                <a:cs typeface="Sora-SIA SemiBold" pitchFamily="2" charset="0"/>
              </a:rPr>
              <a:t>amet</a:t>
            </a:r>
            <a:endParaRPr lang="en-US" b="0" dirty="0">
              <a:latin typeface="Sora-SIA SemiBold" pitchFamily="2" charset="0"/>
              <a:cs typeface="Sora-SIA SemiBold" pitchFamily="2" charset="0"/>
            </a:endParaRP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spc="-200" dirty="0">
                <a:sym typeface="Wingdings 3" panose="05040102010807070707" pitchFamily="18" charset="2"/>
              </a:rPr>
              <a:t>     </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p>
          <a:p>
            <a:pPr lvl="2"/>
            <a:r>
              <a:rPr lang="en-US" dirty="0"/>
              <a:t>Quis </a:t>
            </a:r>
            <a:r>
              <a:rPr lang="en-US" dirty="0" err="1"/>
              <a:t>nostrud</a:t>
            </a:r>
            <a:r>
              <a:rPr lang="en-US" dirty="0"/>
              <a:t> sed </a:t>
            </a:r>
            <a:r>
              <a:rPr lang="en-US" dirty="0" err="1"/>
              <a:t>anim</a:t>
            </a:r>
            <a:r>
              <a:rPr lang="en-US" dirty="0"/>
              <a:t> exercitation ex </a:t>
            </a:r>
            <a:r>
              <a:rPr lang="en-US" spc="-100" dirty="0">
                <a:sym typeface="Wingdings 3" panose="05040102010807070707" pitchFamily="18" charset="2"/>
              </a:rPr>
              <a:t> </a:t>
            </a:r>
            <a:r>
              <a:rPr lang="en-US" spc="-100" dirty="0"/>
              <a:t> </a:t>
            </a:r>
            <a:br>
              <a:rPr lang="en-US" dirty="0"/>
            </a:br>
            <a:r>
              <a:rPr lang="en-US" dirty="0" err="1"/>
              <a:t>ullamco</a:t>
            </a:r>
            <a:r>
              <a:rPr lang="en-US" dirty="0"/>
              <a:t> </a:t>
            </a:r>
            <a:r>
              <a:rPr lang="en-US" dirty="0" err="1"/>
              <a:t>laboris</a:t>
            </a:r>
            <a:r>
              <a:rPr lang="en-US" dirty="0"/>
              <a:t> nisi </a:t>
            </a:r>
            <a:r>
              <a:rPr lang="en-US" dirty="0" err="1"/>
              <a:t>ut</a:t>
            </a:r>
            <a:r>
              <a:rPr lang="en-US" spc="-200" dirty="0">
                <a:sym typeface="Wingdings 3" panose="05040102010807070707" pitchFamily="18" charset="2"/>
              </a:rPr>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a:t>
            </a:r>
          </a:p>
          <a:p>
            <a:r>
              <a:rPr lang="en-US" b="0" dirty="0">
                <a:latin typeface="Sora-SIA SemiBold" pitchFamily="2" charset="0"/>
                <a:cs typeface="Sora-SIA SemiBold" pitchFamily="2" charset="0"/>
              </a:rPr>
              <a:t>Lorem ipsum dolor sit </a:t>
            </a:r>
            <a:r>
              <a:rPr lang="en-US" b="0" dirty="0" err="1">
                <a:latin typeface="Sora-SIA SemiBold" pitchFamily="2" charset="0"/>
                <a:cs typeface="Sora-SIA SemiBold" pitchFamily="2" charset="0"/>
              </a:rPr>
              <a:t>amet</a:t>
            </a:r>
            <a:endParaRPr lang="en-US" b="0" dirty="0">
              <a:latin typeface="Sora-SIA SemiBold" pitchFamily="2" charset="0"/>
              <a:cs typeface="Sora-SIA SemiBold" pitchFamily="2" charset="0"/>
            </a:endParaRP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consectetur</a:t>
            </a:r>
            <a:r>
              <a:rPr lang="en-US" dirty="0"/>
              <a:t> </a:t>
            </a:r>
            <a:r>
              <a:rPr lang="en-US" dirty="0" err="1"/>
              <a:t>esse</a:t>
            </a:r>
            <a:r>
              <a:rPr lang="en-US" dirty="0"/>
              <a:t> .</a:t>
            </a:r>
          </a:p>
          <a:p>
            <a:r>
              <a:rPr lang="en-US" b="0" dirty="0">
                <a:latin typeface="Sora-SIA SemiBold" pitchFamily="2" charset="0"/>
                <a:cs typeface="Sora-SIA SemiBold" pitchFamily="2" charset="0"/>
              </a:rPr>
              <a:t>Lorem ipsum dolor sit </a:t>
            </a:r>
            <a:r>
              <a:rPr lang="en-US" b="0" dirty="0" err="1">
                <a:latin typeface="Sora-SIA SemiBold" pitchFamily="2" charset="0"/>
                <a:cs typeface="Sora-SIA SemiBold" pitchFamily="2" charset="0"/>
              </a:rPr>
              <a:t>amet</a:t>
            </a:r>
            <a:endParaRPr lang="en-US" b="0" dirty="0">
              <a:latin typeface="Sora-SIA SemiBold" pitchFamily="2" charset="0"/>
              <a:cs typeface="Sora-SIA SemiBold" pitchFamily="2" charset="0"/>
            </a:endParaRP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consectetur</a:t>
            </a:r>
            <a:r>
              <a:rPr lang="en-US" dirty="0"/>
              <a:t> </a:t>
            </a:r>
            <a:r>
              <a:rPr lang="en-US" dirty="0" err="1"/>
              <a:t>esse</a:t>
            </a:r>
            <a:r>
              <a:rPr lang="en-US" dirty="0"/>
              <a:t> .</a:t>
            </a:r>
          </a:p>
          <a:p>
            <a:endParaRPr lang="en-US" dirty="0"/>
          </a:p>
        </p:txBody>
      </p:sp>
      <p:sp>
        <p:nvSpPr>
          <p:cNvPr id="6" name="Text Placeholder 5">
            <a:extLst>
              <a:ext uri="{FF2B5EF4-FFF2-40B4-BE49-F238E27FC236}">
                <a16:creationId xmlns:a16="http://schemas.microsoft.com/office/drawing/2014/main" id="{B85E592C-C416-C601-E9D9-374169B4BEC9}"/>
              </a:ext>
            </a:extLst>
          </p:cNvPr>
          <p:cNvSpPr>
            <a:spLocks noGrp="1"/>
          </p:cNvSpPr>
          <p:nvPr>
            <p:ph type="body" sz="quarter" idx="29"/>
          </p:nvPr>
        </p:nvSpPr>
        <p:spPr/>
        <p:txBody>
          <a:bodyPr/>
          <a:lstStyle/>
          <a:p>
            <a:r>
              <a:rPr lang="en-US" b="0" dirty="0">
                <a:latin typeface="Sora-SIA SemiBold" pitchFamily="2" charset="0"/>
                <a:cs typeface="Sora-SIA SemiBold" pitchFamily="2" charset="0"/>
              </a:rPr>
              <a:t>Lorem ipsum dolor sit </a:t>
            </a:r>
            <a:r>
              <a:rPr lang="en-US" b="0" dirty="0" err="1">
                <a:latin typeface="Sora-SIA SemiBold" pitchFamily="2" charset="0"/>
                <a:cs typeface="Sora-SIA SemiBold" pitchFamily="2" charset="0"/>
              </a:rPr>
              <a:t>amet</a:t>
            </a:r>
            <a:endParaRPr lang="en-US" b="0" dirty="0">
              <a:latin typeface="Sora-SIA SemiBold" pitchFamily="2" charset="0"/>
              <a:cs typeface="Sora-SIA SemiBold" pitchFamily="2" charset="0"/>
            </a:endParaRP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spc="-200" dirty="0">
                <a:sym typeface="Wingdings 3" panose="05040102010807070707" pitchFamily="18" charset="2"/>
              </a:rPr>
              <a:t>     </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p>
          <a:p>
            <a:pPr lvl="2"/>
            <a:r>
              <a:rPr lang="en-US" dirty="0"/>
              <a:t>Quis </a:t>
            </a:r>
            <a:r>
              <a:rPr lang="en-US" dirty="0" err="1"/>
              <a:t>nostrud</a:t>
            </a:r>
            <a:r>
              <a:rPr lang="en-US" dirty="0"/>
              <a:t> sed </a:t>
            </a:r>
            <a:r>
              <a:rPr lang="en-US" dirty="0" err="1"/>
              <a:t>anim</a:t>
            </a:r>
            <a:r>
              <a:rPr lang="en-US" dirty="0"/>
              <a:t> exercitation ex </a:t>
            </a:r>
            <a:r>
              <a:rPr lang="en-US" spc="-100" dirty="0">
                <a:sym typeface="Wingdings 3" panose="05040102010807070707" pitchFamily="18" charset="2"/>
              </a:rPr>
              <a:t> </a:t>
            </a:r>
            <a:r>
              <a:rPr lang="en-US" spc="-100" dirty="0"/>
              <a:t> </a:t>
            </a:r>
            <a:br>
              <a:rPr lang="en-US" dirty="0"/>
            </a:br>
            <a:r>
              <a:rPr lang="en-US" dirty="0" err="1"/>
              <a:t>ullamco</a:t>
            </a:r>
            <a:r>
              <a:rPr lang="en-US" dirty="0"/>
              <a:t> </a:t>
            </a:r>
            <a:r>
              <a:rPr lang="en-US" dirty="0" err="1"/>
              <a:t>laboris</a:t>
            </a:r>
            <a:r>
              <a:rPr lang="en-US" dirty="0"/>
              <a:t> nisi </a:t>
            </a:r>
            <a:r>
              <a:rPr lang="en-US" dirty="0" err="1"/>
              <a:t>ut</a:t>
            </a:r>
            <a:r>
              <a:rPr lang="en-US" spc="-200" dirty="0">
                <a:sym typeface="Wingdings 3" panose="05040102010807070707" pitchFamily="18" charset="2"/>
              </a:rPr>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a:t>
            </a:r>
          </a:p>
          <a:p>
            <a:r>
              <a:rPr lang="en-US" b="0" dirty="0">
                <a:latin typeface="Sora-SIA SemiBold" pitchFamily="2" charset="0"/>
                <a:cs typeface="Sora-SIA SemiBold" pitchFamily="2" charset="0"/>
              </a:rPr>
              <a:t>Lorem ipsum dolor sit </a:t>
            </a:r>
            <a:r>
              <a:rPr lang="en-US" b="0" dirty="0" err="1">
                <a:latin typeface="Sora-SIA SemiBold" pitchFamily="2" charset="0"/>
                <a:cs typeface="Sora-SIA SemiBold" pitchFamily="2" charset="0"/>
              </a:rPr>
              <a:t>amet</a:t>
            </a:r>
            <a:endParaRPr lang="en-US" b="0" dirty="0">
              <a:latin typeface="Sora-SIA SemiBold" pitchFamily="2" charset="0"/>
              <a:cs typeface="Sora-SIA SemiBold" pitchFamily="2" charset="0"/>
            </a:endParaRP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consectetur</a:t>
            </a:r>
            <a:r>
              <a:rPr lang="en-US" dirty="0"/>
              <a:t> </a:t>
            </a:r>
            <a:r>
              <a:rPr lang="en-US" dirty="0" err="1"/>
              <a:t>esse</a:t>
            </a:r>
            <a:r>
              <a:rPr lang="en-US" dirty="0"/>
              <a:t> .</a:t>
            </a:r>
          </a:p>
          <a:p>
            <a:r>
              <a:rPr lang="en-US" b="0" dirty="0">
                <a:latin typeface="Sora-SIA SemiBold" pitchFamily="2" charset="0"/>
                <a:cs typeface="Sora-SIA SemiBold" pitchFamily="2" charset="0"/>
              </a:rPr>
              <a:t>Lorem ipsum dolor sit </a:t>
            </a:r>
            <a:r>
              <a:rPr lang="en-US" b="0" dirty="0" err="1">
                <a:latin typeface="Sora-SIA SemiBold" pitchFamily="2" charset="0"/>
                <a:cs typeface="Sora-SIA SemiBold" pitchFamily="2" charset="0"/>
              </a:rPr>
              <a:t>amet</a:t>
            </a:r>
            <a:endParaRPr lang="en-US" b="0" dirty="0">
              <a:latin typeface="Sora-SIA SemiBold" pitchFamily="2" charset="0"/>
              <a:cs typeface="Sora-SIA SemiBold" pitchFamily="2" charset="0"/>
            </a:endParaRP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consectetur</a:t>
            </a:r>
            <a:r>
              <a:rPr lang="en-US" dirty="0"/>
              <a:t> </a:t>
            </a:r>
            <a:r>
              <a:rPr lang="en-US" dirty="0" err="1"/>
              <a:t>esse</a:t>
            </a:r>
            <a:r>
              <a:rPr lang="en-US" dirty="0"/>
              <a:t> .</a:t>
            </a:r>
          </a:p>
        </p:txBody>
      </p:sp>
      <p:pic>
        <p:nvPicPr>
          <p:cNvPr id="12" name="Picture Placeholder 11" descr="A person smiling at the camera&#10;&#10;Description automatically generated">
            <a:extLst>
              <a:ext uri="{FF2B5EF4-FFF2-40B4-BE49-F238E27FC236}">
                <a16:creationId xmlns:a16="http://schemas.microsoft.com/office/drawing/2014/main" id="{9E231BA1-1196-80A1-B527-F7C86D45745E}"/>
              </a:ext>
            </a:extLst>
          </p:cNvPr>
          <p:cNvPicPr>
            <a:picLocks noGrp="1" noRot="1" noChangeAspect="1" noMove="1" noResize="1" noEditPoints="1" noAdjustHandles="1" noChangeArrowheads="1" noChangeShapeType="1" noCrop="1"/>
          </p:cNvPicPr>
          <p:nvPr>
            <p:ph type="pic" sz="quarter" idx="27"/>
          </p:nvPr>
        </p:nvPicPr>
        <p:blipFill>
          <a:blip r:embed="rId2" cstate="email">
            <a:extLst>
              <a:ext uri="{28A0092B-C50C-407E-A947-70E740481C1C}">
                <a14:useLocalDpi xmlns:a14="http://schemas.microsoft.com/office/drawing/2010/main"/>
              </a:ext>
            </a:extLst>
          </a:blip>
          <a:srcRect t="46" b="46"/>
          <a:stretch/>
        </p:blipFill>
        <p:spPr/>
      </p:pic>
      <p:sp>
        <p:nvSpPr>
          <p:cNvPr id="8" name="Text Placeholder 7">
            <a:extLst>
              <a:ext uri="{FF2B5EF4-FFF2-40B4-BE49-F238E27FC236}">
                <a16:creationId xmlns:a16="http://schemas.microsoft.com/office/drawing/2014/main" id="{9C5B99E9-4380-34CC-C6A4-DD4B4FE02BF8}"/>
              </a:ext>
            </a:extLst>
          </p:cNvPr>
          <p:cNvSpPr>
            <a:spLocks noGrp="1" noRot="1" noMove="1" noResize="1" noEditPoints="1" noAdjustHandles="1" noChangeArrowheads="1" noChangeShapeType="1"/>
          </p:cNvSpPr>
          <p:nvPr>
            <p:ph type="body" sz="quarter" idx="28"/>
          </p:nvPr>
        </p:nvSpPr>
        <p:spPr/>
        <p:txBody>
          <a:bodyPr/>
          <a:lstStyle/>
          <a:p>
            <a:r>
              <a:rPr lang="en-US" dirty="0"/>
              <a:t>Full Name</a:t>
            </a:r>
          </a:p>
          <a:p>
            <a:pPr lvl="1"/>
            <a:r>
              <a:rPr lang="en-US" dirty="0"/>
              <a:t>Title/Sector/Service</a:t>
            </a:r>
            <a:br>
              <a:rPr lang="en-US" dirty="0"/>
            </a:br>
            <a:r>
              <a:rPr lang="en-US" dirty="0"/>
              <a:t>Location </a:t>
            </a:r>
            <a:r>
              <a:rPr lang="en-US" sz="800" dirty="0">
                <a:sym typeface="Wingdings 3" panose="05040102010807070707" pitchFamily="18" charset="2"/>
              </a:rPr>
              <a:t></a:t>
            </a:r>
            <a:endParaRPr lang="en-US" dirty="0"/>
          </a:p>
        </p:txBody>
      </p:sp>
      <p:pic>
        <p:nvPicPr>
          <p:cNvPr id="14" name="Picture Placeholder 13" descr="A person smiling at the camera&#10;&#10;Description automatically generated">
            <a:extLst>
              <a:ext uri="{FF2B5EF4-FFF2-40B4-BE49-F238E27FC236}">
                <a16:creationId xmlns:a16="http://schemas.microsoft.com/office/drawing/2014/main" id="{E08259AD-7CD7-9B60-0726-469F7E3B2982}"/>
              </a:ext>
            </a:extLst>
          </p:cNvPr>
          <p:cNvPicPr>
            <a:picLocks noGrp="1" noRot="1" noChangeAspect="1" noMove="1" noResize="1" noEditPoints="1" noAdjustHandles="1" noChangeArrowheads="1" noChangeShapeType="1" noCrop="1"/>
          </p:cNvPicPr>
          <p:nvPr>
            <p:ph type="pic" sz="quarter" idx="33"/>
          </p:nvPr>
        </p:nvPicPr>
        <p:blipFill>
          <a:blip r:embed="rId2" cstate="email">
            <a:extLst>
              <a:ext uri="{28A0092B-C50C-407E-A947-70E740481C1C}">
                <a14:useLocalDpi xmlns:a14="http://schemas.microsoft.com/office/drawing/2010/main"/>
              </a:ext>
            </a:extLst>
          </a:blip>
          <a:srcRect t="46" b="46"/>
          <a:stretch/>
        </p:blipFill>
        <p:spPr/>
      </p:pic>
      <p:sp>
        <p:nvSpPr>
          <p:cNvPr id="9" name="Text Placeholder 8">
            <a:extLst>
              <a:ext uri="{FF2B5EF4-FFF2-40B4-BE49-F238E27FC236}">
                <a16:creationId xmlns:a16="http://schemas.microsoft.com/office/drawing/2014/main" id="{D50CC8E9-70AA-8DBB-AA1D-B5C381B6C511}"/>
              </a:ext>
            </a:extLst>
          </p:cNvPr>
          <p:cNvSpPr>
            <a:spLocks noGrp="1" noRot="1" noMove="1" noResize="1" noEditPoints="1" noAdjustHandles="1" noChangeArrowheads="1" noChangeShapeType="1"/>
          </p:cNvSpPr>
          <p:nvPr>
            <p:ph type="body" sz="quarter" idx="34"/>
          </p:nvPr>
        </p:nvSpPr>
        <p:spPr/>
        <p:txBody>
          <a:bodyPr/>
          <a:lstStyle/>
          <a:p>
            <a:r>
              <a:rPr lang="en-US" dirty="0"/>
              <a:t>Full Name</a:t>
            </a:r>
          </a:p>
          <a:p>
            <a:pPr lvl="1"/>
            <a:r>
              <a:rPr lang="en-US" dirty="0"/>
              <a:t>Title/Sector/Service</a:t>
            </a:r>
            <a:br>
              <a:rPr lang="en-US" dirty="0"/>
            </a:br>
            <a:r>
              <a:rPr lang="en-US" dirty="0"/>
              <a:t>Location </a:t>
            </a:r>
            <a:r>
              <a:rPr lang="en-US" sz="800" dirty="0">
                <a:sym typeface="Wingdings 3" panose="05040102010807070707" pitchFamily="18" charset="2"/>
              </a:rPr>
              <a:t></a:t>
            </a:r>
            <a:endParaRPr lang="en-US" dirty="0"/>
          </a:p>
        </p:txBody>
      </p:sp>
      <p:sp>
        <p:nvSpPr>
          <p:cNvPr id="13" name="Text Placeholder 12">
            <a:extLst>
              <a:ext uri="{FF2B5EF4-FFF2-40B4-BE49-F238E27FC236}">
                <a16:creationId xmlns:a16="http://schemas.microsoft.com/office/drawing/2014/main" id="{F9D6F307-7A34-1B41-8871-093F701F6338}"/>
              </a:ext>
            </a:extLst>
          </p:cNvPr>
          <p:cNvSpPr>
            <a:spLocks noGrp="1" noRot="1" noMove="1" noResize="1" noEditPoints="1" noAdjustHandles="1" noChangeArrowheads="1" noChangeShapeType="1"/>
          </p:cNvSpPr>
          <p:nvPr>
            <p:ph type="body" sz="quarter" idx="31"/>
          </p:nvPr>
        </p:nvSpPr>
        <p:spPr/>
        <p:txBody>
          <a:bodyPr/>
          <a:lstStyle/>
          <a:p>
            <a:r>
              <a:rPr lang="en-US" u="sng" dirty="0"/>
              <a:t>email</a:t>
            </a:r>
          </a:p>
        </p:txBody>
      </p:sp>
      <p:sp>
        <p:nvSpPr>
          <p:cNvPr id="15" name="Text Placeholder 14">
            <a:extLst>
              <a:ext uri="{FF2B5EF4-FFF2-40B4-BE49-F238E27FC236}">
                <a16:creationId xmlns:a16="http://schemas.microsoft.com/office/drawing/2014/main" id="{47A8CA15-96AC-930E-D170-7C7ADAF4E203}"/>
              </a:ext>
            </a:extLst>
          </p:cNvPr>
          <p:cNvSpPr>
            <a:spLocks noGrp="1" noRot="1" noMove="1" noResize="1" noEditPoints="1" noAdjustHandles="1" noChangeArrowheads="1" noChangeShapeType="1"/>
          </p:cNvSpPr>
          <p:nvPr>
            <p:ph type="body" sz="quarter" idx="36"/>
          </p:nvPr>
        </p:nvSpPr>
        <p:spPr/>
        <p:txBody>
          <a:bodyPr/>
          <a:lstStyle/>
          <a:p>
            <a:r>
              <a:rPr lang="en-US" dirty="0"/>
              <a:t>+1 (XXX) XXX-XXXX</a:t>
            </a:r>
          </a:p>
        </p:txBody>
      </p:sp>
      <p:sp>
        <p:nvSpPr>
          <p:cNvPr id="16" name="Text Placeholder 15">
            <a:extLst>
              <a:ext uri="{FF2B5EF4-FFF2-40B4-BE49-F238E27FC236}">
                <a16:creationId xmlns:a16="http://schemas.microsoft.com/office/drawing/2014/main" id="{74A52C91-7ECD-41F4-F1BF-179E8BEA463F}"/>
              </a:ext>
            </a:extLst>
          </p:cNvPr>
          <p:cNvSpPr>
            <a:spLocks noGrp="1" noRot="1" noMove="1" noResize="1" noEditPoints="1" noAdjustHandles="1" noChangeArrowheads="1" noChangeShapeType="1"/>
          </p:cNvSpPr>
          <p:nvPr>
            <p:ph type="body" sz="quarter" idx="37"/>
          </p:nvPr>
        </p:nvSpPr>
        <p:spPr/>
        <p:txBody>
          <a:bodyPr/>
          <a:lstStyle/>
          <a:p>
            <a:r>
              <a:rPr lang="en-US" u="sng" dirty="0"/>
              <a:t>email</a:t>
            </a:r>
          </a:p>
        </p:txBody>
      </p:sp>
      <p:sp>
        <p:nvSpPr>
          <p:cNvPr id="17" name="Text Placeholder 16">
            <a:extLst>
              <a:ext uri="{FF2B5EF4-FFF2-40B4-BE49-F238E27FC236}">
                <a16:creationId xmlns:a16="http://schemas.microsoft.com/office/drawing/2014/main" id="{09CFC3F2-AA24-9E2B-754D-C48AE2F1D41C}"/>
              </a:ext>
            </a:extLst>
          </p:cNvPr>
          <p:cNvSpPr>
            <a:spLocks noGrp="1" noRot="1" noMove="1" noResize="1" noEditPoints="1" noAdjustHandles="1" noChangeArrowheads="1" noChangeShapeType="1"/>
          </p:cNvSpPr>
          <p:nvPr>
            <p:ph type="body" sz="quarter" idx="38"/>
          </p:nvPr>
        </p:nvSpPr>
        <p:spPr/>
        <p:txBody>
          <a:bodyPr/>
          <a:lstStyle/>
          <a:p>
            <a:r>
              <a:rPr lang="en-US" dirty="0"/>
              <a:t>+1 (XXX) XXX-XXXX</a:t>
            </a:r>
          </a:p>
        </p:txBody>
      </p:sp>
    </p:spTree>
    <p:extLst>
      <p:ext uri="{BB962C8B-B14F-4D97-AF65-F5344CB8AC3E}">
        <p14:creationId xmlns:p14="http://schemas.microsoft.com/office/powerpoint/2010/main" val="154287401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2B70ABF-07ED-AC2F-9A1E-B813E1391929}"/>
              </a:ext>
            </a:extLst>
          </p:cNvPr>
          <p:cNvSpPr>
            <a:spLocks noGrp="1"/>
          </p:cNvSpPr>
          <p:nvPr>
            <p:ph type="sldNum" sz="quarter" idx="12"/>
          </p:nvPr>
        </p:nvSpPr>
        <p:spPr/>
        <p:txBody>
          <a:bodyPr/>
          <a:lstStyle/>
          <a:p>
            <a:fld id="{AEAD572E-2F50-43BC-A5A3-42ECFACCA1CC}" type="slidenum">
              <a:rPr lang="en-US" smtClean="0"/>
              <a:t>32</a:t>
            </a:fld>
            <a:endParaRPr lang="en-US"/>
          </a:p>
        </p:txBody>
      </p:sp>
      <p:sp>
        <p:nvSpPr>
          <p:cNvPr id="4" name="Text Placeholder 3">
            <a:extLst>
              <a:ext uri="{FF2B5EF4-FFF2-40B4-BE49-F238E27FC236}">
                <a16:creationId xmlns:a16="http://schemas.microsoft.com/office/drawing/2014/main" id="{8740440B-1C8B-30CB-76C0-8633A5413026}"/>
              </a:ext>
            </a:extLst>
          </p:cNvPr>
          <p:cNvSpPr>
            <a:spLocks noGrp="1"/>
          </p:cNvSpPr>
          <p:nvPr>
            <p:ph type="body" sz="quarter" idx="13"/>
          </p:nvPr>
        </p:nvSpPr>
        <p:spPr/>
        <p:txBody>
          <a:bodyPr/>
          <a:lstStyle/>
          <a:p>
            <a:r>
              <a:rPr lang="en-US" dirty="0"/>
              <a:t>Bio goes here lorem ipsum dolor sit </a:t>
            </a:r>
            <a:r>
              <a:rPr lang="en-US" dirty="0" err="1"/>
              <a:t>amet</a:t>
            </a:r>
            <a:r>
              <a:rPr lang="en-US" dirty="0"/>
              <a:t>, lorem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ipsum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dolorut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Lorem ipsum dolor sit </a:t>
            </a:r>
            <a:r>
              <a:rPr lang="en-US" dirty="0" err="1"/>
              <a:t>amet</a:t>
            </a:r>
            <a:r>
              <a:rPr lang="en-US" dirty="0"/>
              <a:t>, lorem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ipsum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dolorut</a:t>
            </a:r>
            <a:r>
              <a:rPr lang="en-US" dirty="0"/>
              <a:t> labore et dolore magna </a:t>
            </a:r>
            <a:r>
              <a:rPr lang="en-US" dirty="0" err="1"/>
              <a:t>ut</a:t>
            </a:r>
            <a:r>
              <a:rPr lang="en-US" dirty="0"/>
              <a:t> </a:t>
            </a:r>
            <a:r>
              <a:rPr lang="en-US" dirty="0" err="1"/>
              <a:t>aliqua</a:t>
            </a:r>
            <a:r>
              <a:rPr lang="en-US" dirty="0"/>
              <a:t>.</a:t>
            </a:r>
          </a:p>
        </p:txBody>
      </p:sp>
      <p:sp>
        <p:nvSpPr>
          <p:cNvPr id="5" name="Text Placeholder 4">
            <a:extLst>
              <a:ext uri="{FF2B5EF4-FFF2-40B4-BE49-F238E27FC236}">
                <a16:creationId xmlns:a16="http://schemas.microsoft.com/office/drawing/2014/main" id="{41442040-AD41-73B8-034C-C1E88F5F4B0D}"/>
              </a:ext>
            </a:extLst>
          </p:cNvPr>
          <p:cNvSpPr>
            <a:spLocks noGrp="1"/>
          </p:cNvSpPr>
          <p:nvPr>
            <p:ph type="body" sz="quarter" idx="24"/>
          </p:nvPr>
        </p:nvSpPr>
        <p:spPr>
          <a:xfrm>
            <a:off x="405513" y="4521077"/>
            <a:ext cx="3857625" cy="575883"/>
          </a:xfrm>
        </p:spPr>
        <p:txBody>
          <a:bodyPr/>
          <a:lstStyle/>
          <a:p>
            <a:r>
              <a:rPr lang="en-US" dirty="0">
                <a:solidFill>
                  <a:schemeClr val="tx1"/>
                </a:solidFill>
              </a:rPr>
              <a:t>Full Name</a:t>
            </a:r>
          </a:p>
          <a:p>
            <a:pPr lvl="1"/>
            <a:r>
              <a:rPr lang="en-US" dirty="0"/>
              <a:t>Job title </a:t>
            </a:r>
            <a:r>
              <a:rPr lang="en-US" dirty="0">
                <a:solidFill>
                  <a:srgbClr val="455669"/>
                </a:solidFill>
                <a:sym typeface="Wingdings 3" panose="05040102010807070707" pitchFamily="18" charset="2"/>
              </a:rPr>
              <a:t></a:t>
            </a:r>
            <a:endParaRPr lang="en-US" dirty="0"/>
          </a:p>
        </p:txBody>
      </p:sp>
      <p:pic>
        <p:nvPicPr>
          <p:cNvPr id="8" name="Picture Placeholder 7" descr="A person with long hair wearing a checkered jacket&#10;&#10;Description automatically generated">
            <a:extLst>
              <a:ext uri="{FF2B5EF4-FFF2-40B4-BE49-F238E27FC236}">
                <a16:creationId xmlns:a16="http://schemas.microsoft.com/office/drawing/2014/main" id="{972748A5-DB30-D9C2-F1C8-FB1FC89C379F}"/>
              </a:ext>
            </a:extLst>
          </p:cNvPr>
          <p:cNvPicPr>
            <a:picLocks noGrp="1" noChangeAspect="1"/>
          </p:cNvPicPr>
          <p:nvPr>
            <p:ph type="pic" sz="quarter" idx="25"/>
          </p:nvPr>
        </p:nvPicPr>
        <p:blipFill>
          <a:blip r:embed="rId2" cstate="email">
            <a:extLst>
              <a:ext uri="{28A0092B-C50C-407E-A947-70E740481C1C}">
                <a14:useLocalDpi xmlns:a14="http://schemas.microsoft.com/office/drawing/2010/main"/>
              </a:ext>
            </a:extLst>
          </a:blip>
          <a:srcRect l="-4268" t="-2662" r="-8160" b="-1"/>
          <a:stretch/>
        </p:blipFill>
        <p:spPr>
          <a:xfrm>
            <a:off x="7176524" y="1143000"/>
            <a:ext cx="5015477" cy="5715000"/>
          </a:xfrm>
        </p:spPr>
      </p:pic>
      <p:sp>
        <p:nvSpPr>
          <p:cNvPr id="2" name="Footer Placeholder 1">
            <a:extLst>
              <a:ext uri="{FF2B5EF4-FFF2-40B4-BE49-F238E27FC236}">
                <a16:creationId xmlns:a16="http://schemas.microsoft.com/office/drawing/2014/main" id="{5B802708-144E-4A4E-6C0F-34D23491EEE3}"/>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8713132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1D2A86F-B468-BC67-1671-383F837712EB}"/>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B2BF9E4A-D4BD-3982-4F5C-ED002C5ACB00}"/>
              </a:ext>
            </a:extLst>
          </p:cNvPr>
          <p:cNvSpPr/>
          <p:nvPr/>
        </p:nvSpPr>
        <p:spPr>
          <a:xfrm>
            <a:off x="406401" y="2019300"/>
            <a:ext cx="3641725" cy="4429170"/>
          </a:xfrm>
          <a:prstGeom prst="roundRect">
            <a:avLst>
              <a:gd name="adj" fmla="val 4370"/>
            </a:avLst>
          </a:prstGeom>
          <a:solidFill>
            <a:schemeClr val="bg1">
              <a:alpha val="65000"/>
            </a:schemeClr>
          </a:solidFill>
          <a:ln w="15875">
            <a:solidFill>
              <a:schemeClr val="bg1"/>
            </a:solidFill>
          </a:ln>
        </p:spPr>
        <p:txBody>
          <a:bodyPr vert="horz" wrap="square" lIns="0" tIns="0" rIns="0" bIns="0" rtlCol="0" anchor="ctr" anchorCtr="0">
            <a:noAutofit/>
          </a:bodyPr>
          <a:lstStyle/>
          <a:p>
            <a:pPr lvl="0" indent="0" algn="ctr">
              <a:lnSpc>
                <a:spcPct val="120000"/>
              </a:lnSpc>
              <a:spcBef>
                <a:spcPts val="0"/>
              </a:spcBef>
              <a:spcAft>
                <a:spcPts val="400"/>
              </a:spcAft>
              <a:buClr>
                <a:schemeClr val="accent1"/>
              </a:buClr>
              <a:buSzPct val="115000"/>
              <a:buFont typeface="Sora-SIA" pitchFamily="2" charset="0"/>
              <a:buNone/>
            </a:pPr>
            <a:endParaRPr lang="en-US" sz="1000">
              <a:solidFill>
                <a:schemeClr val="tx1"/>
              </a:solidFill>
            </a:endParaRPr>
          </a:p>
        </p:txBody>
      </p:sp>
      <p:sp>
        <p:nvSpPr>
          <p:cNvPr id="2" name="Footer Placeholder 1">
            <a:extLst>
              <a:ext uri="{FF2B5EF4-FFF2-40B4-BE49-F238E27FC236}">
                <a16:creationId xmlns:a16="http://schemas.microsoft.com/office/drawing/2014/main" id="{9915E2C6-F0C5-3F33-056D-930B8F4136A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3353231D-DD8F-CE77-1A44-3552BBDD226B}"/>
              </a:ext>
            </a:extLst>
          </p:cNvPr>
          <p:cNvSpPr>
            <a:spLocks noGrp="1"/>
          </p:cNvSpPr>
          <p:nvPr>
            <p:ph type="sldNum" sz="quarter" idx="12"/>
          </p:nvPr>
        </p:nvSpPr>
        <p:spPr/>
        <p:txBody>
          <a:bodyPr/>
          <a:lstStyle/>
          <a:p>
            <a:fld id="{AEAD572E-2F50-43BC-A5A3-42ECFACCA1CC}" type="slidenum">
              <a:rPr lang="en-US" smtClean="0"/>
              <a:pPr/>
              <a:t>33</a:t>
            </a:fld>
            <a:endParaRPr lang="en-US"/>
          </a:p>
        </p:txBody>
      </p:sp>
      <p:sp>
        <p:nvSpPr>
          <p:cNvPr id="6" name="Picture Placeholder 5">
            <a:extLst>
              <a:ext uri="{FF2B5EF4-FFF2-40B4-BE49-F238E27FC236}">
                <a16:creationId xmlns:a16="http://schemas.microsoft.com/office/drawing/2014/main" id="{AE84B55A-E539-28FD-05AB-FCEDAC0731D4}"/>
              </a:ext>
            </a:extLst>
          </p:cNvPr>
          <p:cNvSpPr>
            <a:spLocks noGrp="1" noRot="1" noMove="1" noResize="1" noEditPoints="1" noAdjustHandles="1" noChangeArrowheads="1" noChangeShapeType="1"/>
          </p:cNvSpPr>
          <p:nvPr>
            <p:ph type="pic" sz="quarter" idx="54"/>
          </p:nvPr>
        </p:nvSpPr>
        <p:spPr/>
        <p:txBody>
          <a:bodyPr/>
          <a:lstStyle/>
          <a:p>
            <a:endParaRPr lang="en-US"/>
          </a:p>
        </p:txBody>
      </p:sp>
      <p:pic>
        <p:nvPicPr>
          <p:cNvPr id="13" name="Picture Placeholder 12" descr="A person smiling at the camera&#10;&#10;Description automatically generated">
            <a:extLst>
              <a:ext uri="{FF2B5EF4-FFF2-40B4-BE49-F238E27FC236}">
                <a16:creationId xmlns:a16="http://schemas.microsoft.com/office/drawing/2014/main" id="{CC6B0F16-0854-7E3E-E25B-E8D8ADFB2F03}"/>
              </a:ext>
            </a:extLst>
          </p:cNvPr>
          <p:cNvPicPr>
            <a:picLocks noGrp="1" noRot="1" noChangeAspect="1" noMove="1" noResize="1" noEditPoints="1" noAdjustHandles="1" noChangeArrowheads="1" noChangeShapeType="1" noCrop="1"/>
          </p:cNvPicPr>
          <p:nvPr>
            <p:ph type="pic" sz="quarter" idx="43"/>
          </p:nvPr>
        </p:nvPicPr>
        <p:blipFill>
          <a:blip r:embed="rId4" cstate="email">
            <a:extLst>
              <a:ext uri="{28A0092B-C50C-407E-A947-70E740481C1C}">
                <a14:useLocalDpi xmlns:a14="http://schemas.microsoft.com/office/drawing/2010/main"/>
              </a:ext>
            </a:extLst>
          </a:blip>
          <a:srcRect t="300" b="300"/>
          <a:stretch/>
        </p:blipFill>
        <p:spPr>
          <a:xfrm>
            <a:off x="415925" y="805963"/>
            <a:ext cx="1125337" cy="1033630"/>
          </a:xfrm>
        </p:spPr>
      </p:pic>
      <p:sp>
        <p:nvSpPr>
          <p:cNvPr id="34" name="Text Placeholder 33">
            <a:extLst>
              <a:ext uri="{FF2B5EF4-FFF2-40B4-BE49-F238E27FC236}">
                <a16:creationId xmlns:a16="http://schemas.microsoft.com/office/drawing/2014/main" id="{FC9FBAEC-2219-7CFE-57B7-FF7213F443E4}"/>
              </a:ext>
            </a:extLst>
          </p:cNvPr>
          <p:cNvSpPr>
            <a:spLocks noGrp="1"/>
          </p:cNvSpPr>
          <p:nvPr>
            <p:ph type="body" sz="quarter" idx="21"/>
          </p:nvPr>
        </p:nvSpPr>
        <p:spPr/>
        <p:txBody>
          <a:bodyPr/>
          <a:lstStyle/>
          <a:p>
            <a:r>
              <a:rPr lang="en-US" dirty="0"/>
              <a:t>Education</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solidFill>
                  <a:srgbClr val="455669"/>
                </a:solidFill>
                <a:sym typeface="Wingdings 3" panose="05040102010807070707" pitchFamily="18" charset="2"/>
              </a:rPr>
              <a:t> </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endParaRPr lang="en-US" dirty="0"/>
          </a:p>
          <a:p>
            <a:pPr lvl="1"/>
            <a:r>
              <a:rPr lang="en-US" dirty="0"/>
              <a:t>Lorem ipsum dolor sit </a:t>
            </a:r>
            <a:r>
              <a:rPr lang="en-US" dirty="0" err="1"/>
              <a:t>amet</a:t>
            </a:r>
            <a:r>
              <a:rPr lang="en-US" dirty="0"/>
              <a:t> dolor</a:t>
            </a:r>
          </a:p>
          <a:p>
            <a:r>
              <a:rPr lang="en-US" dirty="0"/>
              <a:t>Functional expertise</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solidFill>
                  <a:srgbClr val="455669"/>
                </a:solidFill>
                <a:sym typeface="Wingdings 3" panose="05040102010807070707" pitchFamily="18" charset="2"/>
              </a:rPr>
              <a:t> </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endParaRPr lang="en-US" dirty="0"/>
          </a:p>
          <a:p>
            <a:r>
              <a:rPr lang="en-US" dirty="0"/>
              <a:t>Technical skills</a:t>
            </a:r>
          </a:p>
          <a:p>
            <a:pPr lvl="1"/>
            <a:r>
              <a:rPr lang="en-US" dirty="0"/>
              <a:t>Lorem ipsum dolor sit </a:t>
            </a:r>
            <a:r>
              <a:rPr lang="en-US" dirty="0" err="1"/>
              <a:t>amet</a:t>
            </a:r>
            <a:r>
              <a:rPr lang="en-US" dirty="0"/>
              <a:t> dolor</a:t>
            </a:r>
            <a:r>
              <a:rPr lang="en-US" dirty="0">
                <a:solidFill>
                  <a:srgbClr val="455669"/>
                </a:solidFill>
                <a:sym typeface="Wingdings 3" panose="05040102010807070707" pitchFamily="18" charset="2"/>
              </a:rPr>
              <a:t> </a:t>
            </a:r>
            <a:endParaRPr lang="en-US" dirty="0"/>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endParaRPr lang="en-US" dirty="0"/>
          </a:p>
          <a:p>
            <a:pPr lvl="1"/>
            <a:endParaRPr lang="en-US" dirty="0"/>
          </a:p>
        </p:txBody>
      </p:sp>
      <p:sp>
        <p:nvSpPr>
          <p:cNvPr id="36" name="Text Placeholder 35">
            <a:extLst>
              <a:ext uri="{FF2B5EF4-FFF2-40B4-BE49-F238E27FC236}">
                <a16:creationId xmlns:a16="http://schemas.microsoft.com/office/drawing/2014/main" id="{397AC336-C1EF-EB19-7A53-37C178E2AB4E}"/>
              </a:ext>
            </a:extLst>
          </p:cNvPr>
          <p:cNvSpPr>
            <a:spLocks noGrp="1"/>
          </p:cNvSpPr>
          <p:nvPr>
            <p:ph type="body" sz="quarter" idx="56"/>
          </p:nvPr>
        </p:nvSpPr>
        <p:spPr/>
        <p:txBody>
          <a:bodyPr/>
          <a:lstStyle/>
          <a:p>
            <a:r>
              <a:rPr lang="en-US" dirty="0"/>
              <a:t>Bio goes here lorem ipsum dolor sit </a:t>
            </a:r>
            <a:r>
              <a:rPr lang="en-US" dirty="0" err="1"/>
              <a:t>amet</a:t>
            </a:r>
            <a:r>
              <a:rPr lang="en-US" dirty="0"/>
              <a:t>, lorem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ipsum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dolorut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Lorem ipsum dolor sit </a:t>
            </a:r>
            <a:r>
              <a:rPr lang="en-US" dirty="0" err="1"/>
              <a:t>amet</a:t>
            </a:r>
            <a:r>
              <a:rPr lang="en-US" dirty="0"/>
              <a:t>, lorem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ipsum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dolorut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Lorem ipsum dolor sit </a:t>
            </a:r>
            <a:r>
              <a:rPr lang="en-US" dirty="0" err="1"/>
              <a:t>amet</a:t>
            </a:r>
            <a:r>
              <a:rPr lang="en-US" dirty="0"/>
              <a:t>, lorem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ipsum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dolorut</a:t>
            </a:r>
            <a:r>
              <a:rPr lang="en-US" dirty="0"/>
              <a:t> labore et dolore magna </a:t>
            </a:r>
            <a:r>
              <a:rPr lang="en-US" dirty="0" err="1"/>
              <a:t>ut</a:t>
            </a:r>
            <a:r>
              <a:rPr lang="en-US" dirty="0"/>
              <a:t> </a:t>
            </a:r>
            <a:r>
              <a:rPr lang="en-US" dirty="0" err="1"/>
              <a:t>aliqua</a:t>
            </a:r>
            <a:r>
              <a:rPr lang="en-US" dirty="0"/>
              <a:t>.</a:t>
            </a:r>
          </a:p>
        </p:txBody>
      </p:sp>
      <p:sp>
        <p:nvSpPr>
          <p:cNvPr id="37" name="Text Placeholder 36">
            <a:extLst>
              <a:ext uri="{FF2B5EF4-FFF2-40B4-BE49-F238E27FC236}">
                <a16:creationId xmlns:a16="http://schemas.microsoft.com/office/drawing/2014/main" id="{1016D57D-29B0-07DC-40D6-7AA9F837BFC4}"/>
              </a:ext>
            </a:extLst>
          </p:cNvPr>
          <p:cNvSpPr>
            <a:spLocks noGrp="1"/>
          </p:cNvSpPr>
          <p:nvPr>
            <p:ph type="body" sz="quarter" idx="57"/>
          </p:nvPr>
        </p:nvSpPr>
        <p:spPr/>
        <p:txBody>
          <a:bodyPr/>
          <a:lstStyle/>
          <a:p>
            <a:r>
              <a:rPr lang="en-US" dirty="0"/>
              <a:t>Lorem ipsum dolor sit </a:t>
            </a:r>
            <a:r>
              <a:rPr lang="en-US" dirty="0" err="1"/>
              <a:t>amet</a:t>
            </a:r>
            <a:endParaRPr lang="en-US" dirty="0"/>
          </a:p>
          <a:p>
            <a:pPr lvl="1"/>
            <a:r>
              <a:rPr lang="en-US" dirty="0"/>
              <a:t>Lorem ipsum dolor sit</a:t>
            </a:r>
            <a:r>
              <a:rPr lang="en-US" dirty="0">
                <a:solidFill>
                  <a:srgbClr val="455669"/>
                </a:solidFill>
                <a:sym typeface="Wingdings 3" panose="05040102010807070707" pitchFamily="18" charset="2"/>
              </a:rPr>
              <a:t> </a:t>
            </a:r>
            <a:endParaRPr lang="en-US" dirty="0"/>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a:t>
            </a:r>
          </a:p>
          <a:p>
            <a:pPr lvl="1"/>
            <a:r>
              <a:rPr lang="en-US" dirty="0"/>
              <a:t>Lorem ipsum dolor sit</a:t>
            </a:r>
          </a:p>
          <a:p>
            <a:r>
              <a:rPr lang="en-US" dirty="0"/>
              <a:t>Lorem ipsum dolor sit </a:t>
            </a:r>
            <a:r>
              <a:rPr lang="en-US" dirty="0" err="1"/>
              <a:t>amet</a:t>
            </a:r>
            <a:endParaRPr lang="en-US" dirty="0"/>
          </a:p>
          <a:p>
            <a:pPr lvl="1"/>
            <a:r>
              <a:rPr lang="en-US" dirty="0"/>
              <a:t>Lorem ipsum dolor sit</a:t>
            </a:r>
            <a:r>
              <a:rPr lang="en-US" dirty="0">
                <a:solidFill>
                  <a:srgbClr val="455669"/>
                </a:solidFill>
                <a:sym typeface="Wingdings 3" panose="05040102010807070707" pitchFamily="18" charset="2"/>
              </a:rPr>
              <a:t> </a:t>
            </a:r>
            <a:endParaRPr lang="en-US" dirty="0"/>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a:t>
            </a:r>
          </a:p>
          <a:p>
            <a:pPr lvl="1"/>
            <a:r>
              <a:rPr lang="en-US" dirty="0"/>
              <a:t>Lorem ipsum dolor sit</a:t>
            </a:r>
          </a:p>
        </p:txBody>
      </p:sp>
      <p:sp>
        <p:nvSpPr>
          <p:cNvPr id="38" name="Text Placeholder 37">
            <a:extLst>
              <a:ext uri="{FF2B5EF4-FFF2-40B4-BE49-F238E27FC236}">
                <a16:creationId xmlns:a16="http://schemas.microsoft.com/office/drawing/2014/main" id="{95F4AC58-EE51-E850-E02F-5633B47E5D2D}"/>
              </a:ext>
            </a:extLst>
          </p:cNvPr>
          <p:cNvSpPr>
            <a:spLocks noGrp="1"/>
          </p:cNvSpPr>
          <p:nvPr>
            <p:ph type="body" sz="quarter" idx="58"/>
          </p:nvPr>
        </p:nvSpPr>
        <p:spPr/>
        <p:txBody>
          <a:bodyPr/>
          <a:lstStyle/>
          <a:p>
            <a:r>
              <a:rPr lang="en-US" dirty="0"/>
              <a:t>Lorem ipsum dolor sit </a:t>
            </a:r>
            <a:r>
              <a:rPr lang="en-US" dirty="0" err="1"/>
              <a:t>amet</a:t>
            </a:r>
            <a:endParaRPr lang="en-US" dirty="0"/>
          </a:p>
          <a:p>
            <a:pPr lvl="1"/>
            <a:r>
              <a:rPr lang="en-US" dirty="0"/>
              <a:t>Lorem ipsum dolor sit</a:t>
            </a:r>
            <a:r>
              <a:rPr lang="en-US" dirty="0">
                <a:solidFill>
                  <a:srgbClr val="455669"/>
                </a:solidFill>
                <a:sym typeface="Wingdings 3" panose="05040102010807070707" pitchFamily="18" charset="2"/>
              </a:rPr>
              <a:t> </a:t>
            </a:r>
            <a:endParaRPr lang="en-US" dirty="0"/>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a:t>
            </a:r>
          </a:p>
          <a:p>
            <a:pPr lvl="1"/>
            <a:r>
              <a:rPr lang="en-US" dirty="0"/>
              <a:t>Lorem ipsum dolor sit</a:t>
            </a:r>
          </a:p>
          <a:p>
            <a:r>
              <a:rPr lang="en-US" dirty="0"/>
              <a:t>Lorem ipsum dolor sit </a:t>
            </a:r>
            <a:r>
              <a:rPr lang="en-US" dirty="0" err="1"/>
              <a:t>amet</a:t>
            </a:r>
            <a:endParaRPr lang="en-US" dirty="0"/>
          </a:p>
          <a:p>
            <a:pPr lvl="1"/>
            <a:r>
              <a:rPr lang="en-US" dirty="0"/>
              <a:t>Lorem ipsum dolor sit</a:t>
            </a:r>
            <a:r>
              <a:rPr lang="en-US" dirty="0">
                <a:solidFill>
                  <a:srgbClr val="455669"/>
                </a:solidFill>
                <a:sym typeface="Wingdings 3" panose="05040102010807070707" pitchFamily="18" charset="2"/>
              </a:rPr>
              <a:t> </a:t>
            </a:r>
            <a:endParaRPr lang="en-US" dirty="0"/>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a:t>
            </a:r>
          </a:p>
          <a:p>
            <a:pPr lvl="1"/>
            <a:r>
              <a:rPr lang="en-US" dirty="0"/>
              <a:t>Lorem ipsum dolor sit</a:t>
            </a:r>
          </a:p>
        </p:txBody>
      </p:sp>
      <p:sp>
        <p:nvSpPr>
          <p:cNvPr id="39" name="Text Placeholder 38">
            <a:extLst>
              <a:ext uri="{FF2B5EF4-FFF2-40B4-BE49-F238E27FC236}">
                <a16:creationId xmlns:a16="http://schemas.microsoft.com/office/drawing/2014/main" id="{9567CBA0-2CDF-D79E-FE9F-0060EFD37B19}"/>
              </a:ext>
            </a:extLst>
          </p:cNvPr>
          <p:cNvSpPr>
            <a:spLocks noGrp="1"/>
          </p:cNvSpPr>
          <p:nvPr>
            <p:ph type="body" sz="quarter" idx="59"/>
          </p:nvPr>
        </p:nvSpPr>
        <p:spPr/>
        <p:txBody>
          <a:bodyPr/>
          <a:lstStyle/>
          <a:p>
            <a:r>
              <a:rPr lang="en-US" dirty="0"/>
              <a:t>Lorem ipsum dolor sit </a:t>
            </a:r>
            <a:r>
              <a:rPr lang="en-US" dirty="0" err="1"/>
              <a:t>amet</a:t>
            </a:r>
            <a:endParaRPr lang="en-US" dirty="0"/>
          </a:p>
          <a:p>
            <a:pPr lvl="1"/>
            <a:r>
              <a:rPr lang="en-US" dirty="0"/>
              <a:t>Lorem ipsum dolor sit</a:t>
            </a:r>
            <a:r>
              <a:rPr lang="en-US" dirty="0">
                <a:solidFill>
                  <a:srgbClr val="455669"/>
                </a:solidFill>
                <a:sym typeface="Wingdings 3" panose="05040102010807070707" pitchFamily="18" charset="2"/>
              </a:rPr>
              <a:t> </a:t>
            </a:r>
            <a:endParaRPr lang="en-US" dirty="0"/>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a:t>
            </a:r>
          </a:p>
          <a:p>
            <a:pPr lvl="1"/>
            <a:r>
              <a:rPr lang="en-US" dirty="0"/>
              <a:t>Lorem ipsum dolor sit</a:t>
            </a:r>
          </a:p>
          <a:p>
            <a:r>
              <a:rPr lang="en-US" dirty="0"/>
              <a:t>Lorem ipsum dolor sit </a:t>
            </a:r>
            <a:r>
              <a:rPr lang="en-US" dirty="0" err="1"/>
              <a:t>amet</a:t>
            </a:r>
            <a:endParaRPr lang="en-US" dirty="0"/>
          </a:p>
          <a:p>
            <a:pPr lvl="1"/>
            <a:r>
              <a:rPr lang="en-US" dirty="0"/>
              <a:t>Lorem ipsum dolor sit</a:t>
            </a:r>
            <a:r>
              <a:rPr lang="en-US" dirty="0">
                <a:solidFill>
                  <a:srgbClr val="455669"/>
                </a:solidFill>
                <a:sym typeface="Wingdings 3" panose="05040102010807070707" pitchFamily="18" charset="2"/>
              </a:rPr>
              <a:t> </a:t>
            </a:r>
            <a:endParaRPr lang="en-US" dirty="0"/>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a:t>
            </a:r>
          </a:p>
          <a:p>
            <a:pPr lvl="1"/>
            <a:r>
              <a:rPr lang="en-US" dirty="0"/>
              <a:t>Lorem ipsum dolor sit</a:t>
            </a:r>
          </a:p>
        </p:txBody>
      </p:sp>
      <p:sp>
        <p:nvSpPr>
          <p:cNvPr id="40" name="Text Placeholder 39">
            <a:extLst>
              <a:ext uri="{FF2B5EF4-FFF2-40B4-BE49-F238E27FC236}">
                <a16:creationId xmlns:a16="http://schemas.microsoft.com/office/drawing/2014/main" id="{41EA0F91-1032-F6D8-83BF-47DC492C49A5}"/>
              </a:ext>
            </a:extLst>
          </p:cNvPr>
          <p:cNvSpPr>
            <a:spLocks noGrp="1" noRot="1" noMove="1" noResize="1" noEditPoints="1" noAdjustHandles="1" noChangeArrowheads="1" noChangeShapeType="1"/>
          </p:cNvSpPr>
          <p:nvPr>
            <p:ph type="body" sz="quarter" idx="60"/>
          </p:nvPr>
        </p:nvSpPr>
        <p:spPr/>
        <p:txBody>
          <a:bodyPr/>
          <a:lstStyle/>
          <a:p>
            <a:r>
              <a:rPr lang="en-US" dirty="0"/>
              <a:t>Full Name</a:t>
            </a:r>
          </a:p>
          <a:p>
            <a:pPr lvl="1"/>
            <a:r>
              <a:rPr lang="en-US" dirty="0"/>
              <a:t>Job title </a:t>
            </a:r>
            <a:r>
              <a:rPr lang="en-US" dirty="0">
                <a:solidFill>
                  <a:srgbClr val="455669"/>
                </a:solidFill>
                <a:sym typeface="Wingdings 3" panose="05040102010807070707" pitchFamily="18" charset="2"/>
              </a:rPr>
              <a:t></a:t>
            </a:r>
            <a:endParaRPr lang="en-US" dirty="0"/>
          </a:p>
          <a:p>
            <a:pPr lvl="2"/>
            <a:r>
              <a:rPr lang="en-US" dirty="0"/>
              <a:t>(Optional) languages</a:t>
            </a:r>
            <a:r>
              <a:rPr lang="en-US" dirty="0">
                <a:solidFill>
                  <a:srgbClr val="455669"/>
                </a:solidFill>
                <a:sym typeface="Wingdings 3" panose="05040102010807070707" pitchFamily="18" charset="2"/>
              </a:rPr>
              <a:t></a:t>
            </a:r>
            <a:endParaRPr lang="en-US" dirty="0"/>
          </a:p>
        </p:txBody>
      </p:sp>
    </p:spTree>
    <p:extLst>
      <p:ext uri="{BB962C8B-B14F-4D97-AF65-F5344CB8AC3E}">
        <p14:creationId xmlns:p14="http://schemas.microsoft.com/office/powerpoint/2010/main" val="302371460"/>
      </p:ext>
    </p:extLst>
  </p:cSld>
  <p:clrMapOvr>
    <a:overrideClrMapping bg1="lt1" tx1="dk1" bg2="lt2" tx2="dk2" accent1="accent1" accent2="accent2" accent3="accent3" accent4="accent4" accent5="accent5" accent6="accent6" hlink="hlink" folHlink="folHlink"/>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8A6B310-2C93-C806-E528-5A502F7BAB0F}"/>
              </a:ext>
            </a:extLst>
          </p:cNvPr>
          <p:cNvSpPr/>
          <p:nvPr/>
        </p:nvSpPr>
        <p:spPr>
          <a:xfrm>
            <a:off x="406401" y="2019300"/>
            <a:ext cx="2982613" cy="4429170"/>
          </a:xfrm>
          <a:prstGeom prst="roundRect">
            <a:avLst>
              <a:gd name="adj" fmla="val 4370"/>
            </a:avLst>
          </a:prstGeom>
          <a:solidFill>
            <a:schemeClr val="bg1">
              <a:alpha val="65000"/>
            </a:schemeClr>
          </a:solidFill>
          <a:ln w="15875">
            <a:solidFill>
              <a:schemeClr val="bg1"/>
            </a:solidFill>
          </a:ln>
        </p:spPr>
        <p:txBody>
          <a:bodyPr vert="horz" wrap="square" lIns="0" tIns="0" rIns="0" bIns="0" rtlCol="0" anchor="ctr" anchorCtr="0">
            <a:noAutofit/>
          </a:bodyPr>
          <a:lstStyle/>
          <a:p>
            <a:pPr lvl="0" indent="0" algn="ctr">
              <a:lnSpc>
                <a:spcPct val="120000"/>
              </a:lnSpc>
              <a:spcBef>
                <a:spcPts val="0"/>
              </a:spcBef>
              <a:spcAft>
                <a:spcPts val="400"/>
              </a:spcAft>
              <a:buClr>
                <a:schemeClr val="accent1"/>
              </a:buClr>
              <a:buSzPct val="115000"/>
              <a:buFont typeface="Sora-SIA" pitchFamily="2" charset="0"/>
              <a:buNone/>
            </a:pPr>
            <a:endParaRPr lang="en-US" sz="1000" dirty="0">
              <a:solidFill>
                <a:schemeClr val="tx1"/>
              </a:solidFill>
            </a:endParaRPr>
          </a:p>
        </p:txBody>
      </p:sp>
      <p:sp>
        <p:nvSpPr>
          <p:cNvPr id="2" name="Footer Placeholder 1">
            <a:extLst>
              <a:ext uri="{FF2B5EF4-FFF2-40B4-BE49-F238E27FC236}">
                <a16:creationId xmlns:a16="http://schemas.microsoft.com/office/drawing/2014/main" id="{1F580F76-D480-872D-3325-A02F7A4EAEA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7F3185B4-5098-CBFE-0A66-C218B8CB94E4}"/>
              </a:ext>
            </a:extLst>
          </p:cNvPr>
          <p:cNvSpPr>
            <a:spLocks noGrp="1"/>
          </p:cNvSpPr>
          <p:nvPr>
            <p:ph type="sldNum" sz="quarter" idx="12"/>
          </p:nvPr>
        </p:nvSpPr>
        <p:spPr/>
        <p:txBody>
          <a:bodyPr/>
          <a:lstStyle/>
          <a:p>
            <a:fld id="{AEAD572E-2F50-43BC-A5A3-42ECFACCA1CC}" type="slidenum">
              <a:rPr lang="en-US" smtClean="0"/>
              <a:pPr/>
              <a:t>34</a:t>
            </a:fld>
            <a:endParaRPr lang="en-US"/>
          </a:p>
        </p:txBody>
      </p:sp>
      <p:sp>
        <p:nvSpPr>
          <p:cNvPr id="4" name="Picture Placeholder 3">
            <a:extLst>
              <a:ext uri="{FF2B5EF4-FFF2-40B4-BE49-F238E27FC236}">
                <a16:creationId xmlns:a16="http://schemas.microsoft.com/office/drawing/2014/main" id="{94429E2B-BFA8-25A0-287A-AE6618175F68}"/>
              </a:ext>
            </a:extLst>
          </p:cNvPr>
          <p:cNvSpPr>
            <a:spLocks noGrp="1"/>
          </p:cNvSpPr>
          <p:nvPr>
            <p:ph type="pic" sz="quarter" idx="54"/>
          </p:nvPr>
        </p:nvSpPr>
        <p:spPr/>
        <p:txBody>
          <a:bodyPr/>
          <a:lstStyle/>
          <a:p>
            <a:endParaRPr lang="en-US"/>
          </a:p>
        </p:txBody>
      </p:sp>
      <p:sp>
        <p:nvSpPr>
          <p:cNvPr id="6" name="Text Placeholder 5">
            <a:extLst>
              <a:ext uri="{FF2B5EF4-FFF2-40B4-BE49-F238E27FC236}">
                <a16:creationId xmlns:a16="http://schemas.microsoft.com/office/drawing/2014/main" id="{ADD540CF-C72D-3415-B1F7-01E58B8BC7AA}"/>
              </a:ext>
            </a:extLst>
          </p:cNvPr>
          <p:cNvSpPr>
            <a:spLocks noGrp="1"/>
          </p:cNvSpPr>
          <p:nvPr>
            <p:ph type="body" sz="quarter" idx="21"/>
          </p:nvPr>
        </p:nvSpPr>
        <p:spPr>
          <a:xfrm>
            <a:off x="542243" y="2108995"/>
            <a:ext cx="2710927" cy="4145344"/>
          </a:xfrm>
        </p:spPr>
        <p:txBody>
          <a:bodyPr/>
          <a:lstStyle/>
          <a:p>
            <a:r>
              <a:rPr lang="en-US" dirty="0"/>
              <a:t>Education</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solidFill>
                  <a:srgbClr val="455669"/>
                </a:solidFill>
                <a:sym typeface="Wingdings 3" panose="05040102010807070707" pitchFamily="18" charset="2"/>
              </a:rPr>
              <a:t> </a:t>
            </a:r>
            <a:r>
              <a:rPr lang="en-US" dirty="0"/>
              <a:t> </a:t>
            </a:r>
            <a:r>
              <a:rPr lang="en-US" dirty="0" err="1"/>
              <a:t>adipiscing</a:t>
            </a:r>
            <a:r>
              <a:rPr lang="en-US" dirty="0"/>
              <a:t> </a:t>
            </a:r>
            <a:r>
              <a:rPr lang="en-US" dirty="0" err="1"/>
              <a:t>elit</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endParaRPr lang="en-US" dirty="0"/>
          </a:p>
          <a:p>
            <a:pPr lvl="1"/>
            <a:r>
              <a:rPr lang="en-US" dirty="0"/>
              <a:t>Lorem ipsum dolor sit </a:t>
            </a:r>
            <a:r>
              <a:rPr lang="en-US" dirty="0" err="1"/>
              <a:t>amet</a:t>
            </a:r>
            <a:r>
              <a:rPr lang="en-US" dirty="0"/>
              <a:t> dolor</a:t>
            </a:r>
          </a:p>
          <a:p>
            <a:r>
              <a:rPr lang="en-US" dirty="0"/>
              <a:t>Functional expertise</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endParaRPr lang="en-US" dirty="0"/>
          </a:p>
          <a:p>
            <a:r>
              <a:rPr lang="en-US" dirty="0"/>
              <a:t>Technical skills</a:t>
            </a:r>
          </a:p>
          <a:p>
            <a:pPr lvl="1"/>
            <a:r>
              <a:rPr lang="en-US" dirty="0"/>
              <a:t>Lorem ipsum dolor sit </a:t>
            </a:r>
            <a:r>
              <a:rPr lang="en-US" dirty="0" err="1"/>
              <a:t>amet</a:t>
            </a:r>
            <a:r>
              <a:rPr lang="en-US" dirty="0"/>
              <a:t> dolor</a:t>
            </a:r>
            <a:r>
              <a:rPr lang="en-US" dirty="0">
                <a:solidFill>
                  <a:srgbClr val="455669"/>
                </a:solidFill>
                <a:sym typeface="Wingdings 3" panose="05040102010807070707" pitchFamily="18" charset="2"/>
              </a:rPr>
              <a:t> </a:t>
            </a:r>
            <a:endParaRPr lang="en-US" dirty="0"/>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endParaRPr lang="en-US" dirty="0"/>
          </a:p>
          <a:p>
            <a:pPr lvl="1"/>
            <a:endParaRPr lang="en-US" dirty="0"/>
          </a:p>
        </p:txBody>
      </p:sp>
      <p:sp>
        <p:nvSpPr>
          <p:cNvPr id="7" name="Text Placeholder 6">
            <a:extLst>
              <a:ext uri="{FF2B5EF4-FFF2-40B4-BE49-F238E27FC236}">
                <a16:creationId xmlns:a16="http://schemas.microsoft.com/office/drawing/2014/main" id="{2D055A8C-FF06-A744-0591-4C450AFD90C7}"/>
              </a:ext>
            </a:extLst>
          </p:cNvPr>
          <p:cNvSpPr>
            <a:spLocks noGrp="1"/>
          </p:cNvSpPr>
          <p:nvPr>
            <p:ph type="body" sz="quarter" idx="57"/>
          </p:nvPr>
        </p:nvSpPr>
        <p:spPr/>
        <p:txBody>
          <a:bodyPr/>
          <a:lstStyle/>
          <a:p>
            <a:r>
              <a:rPr lang="en-US" dirty="0"/>
              <a:t>Lorem ipsum dolor sit </a:t>
            </a:r>
            <a:r>
              <a:rPr lang="en-US" dirty="0" err="1"/>
              <a:t>amet</a:t>
            </a:r>
            <a:endParaRPr lang="en-US" dirty="0"/>
          </a:p>
          <a:p>
            <a:pPr lvl="1"/>
            <a:r>
              <a:rPr lang="en-US" dirty="0"/>
              <a:t>Lorem ipsum dolor sit</a:t>
            </a:r>
            <a:r>
              <a:rPr lang="en-US" dirty="0">
                <a:solidFill>
                  <a:srgbClr val="455669"/>
                </a:solidFill>
                <a:sym typeface="Wingdings 3" panose="05040102010807070707" pitchFamily="18" charset="2"/>
              </a:rPr>
              <a:t> </a:t>
            </a:r>
            <a:endParaRPr lang="en-US" dirty="0"/>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a:t>
            </a:r>
          </a:p>
          <a:p>
            <a:pPr lvl="1"/>
            <a:r>
              <a:rPr lang="en-US" dirty="0"/>
              <a:t>Lorem ipsum dolor sit</a:t>
            </a:r>
          </a:p>
          <a:p>
            <a:r>
              <a:rPr lang="en-US" dirty="0"/>
              <a:t>Lorem ipsum dolor sit </a:t>
            </a:r>
            <a:r>
              <a:rPr lang="en-US" dirty="0" err="1"/>
              <a:t>amet</a:t>
            </a:r>
            <a:endParaRPr lang="en-US" dirty="0"/>
          </a:p>
          <a:p>
            <a:pPr lvl="1"/>
            <a:r>
              <a:rPr lang="en-US" dirty="0"/>
              <a:t>Lorem ipsum dolor sit</a:t>
            </a:r>
            <a:r>
              <a:rPr lang="en-US" dirty="0">
                <a:solidFill>
                  <a:srgbClr val="455669"/>
                </a:solidFill>
                <a:sym typeface="Wingdings 3" panose="05040102010807070707" pitchFamily="18" charset="2"/>
              </a:rPr>
              <a:t> </a:t>
            </a:r>
            <a:endParaRPr lang="en-US" dirty="0"/>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a:t>
            </a:r>
          </a:p>
          <a:p>
            <a:pPr lvl="1"/>
            <a:r>
              <a:rPr lang="en-US" dirty="0"/>
              <a:t>Lorem ipsum dolor sit</a:t>
            </a:r>
          </a:p>
          <a:p>
            <a:r>
              <a:rPr lang="en-US" dirty="0"/>
              <a:t>Lorem ipsum dolor sit </a:t>
            </a:r>
            <a:r>
              <a:rPr lang="en-US" dirty="0" err="1"/>
              <a:t>amet</a:t>
            </a:r>
            <a:endParaRPr lang="en-US" dirty="0"/>
          </a:p>
          <a:p>
            <a:pPr lvl="1"/>
            <a:r>
              <a:rPr lang="en-US" dirty="0"/>
              <a:t>Lorem ipsum dolor sit</a:t>
            </a:r>
            <a:r>
              <a:rPr lang="en-US" dirty="0">
                <a:solidFill>
                  <a:srgbClr val="455669"/>
                </a:solidFill>
                <a:sym typeface="Wingdings 3" panose="05040102010807070707" pitchFamily="18" charset="2"/>
              </a:rPr>
              <a:t> </a:t>
            </a:r>
            <a:endParaRPr lang="en-US" dirty="0"/>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p:txBody>
      </p:sp>
      <p:sp>
        <p:nvSpPr>
          <p:cNvPr id="8" name="Text Placeholder 7">
            <a:extLst>
              <a:ext uri="{FF2B5EF4-FFF2-40B4-BE49-F238E27FC236}">
                <a16:creationId xmlns:a16="http://schemas.microsoft.com/office/drawing/2014/main" id="{3CC2BE5A-98FE-A22B-DD0B-6A960EDA88BA}"/>
              </a:ext>
            </a:extLst>
          </p:cNvPr>
          <p:cNvSpPr>
            <a:spLocks noGrp="1"/>
          </p:cNvSpPr>
          <p:nvPr>
            <p:ph type="body" sz="quarter" idx="58"/>
          </p:nvPr>
        </p:nvSpPr>
        <p:spPr/>
        <p:txBody>
          <a:bodyPr/>
          <a:lstStyle/>
          <a:p>
            <a:r>
              <a:rPr lang="en-US" dirty="0"/>
              <a:t>Lorem ipsum dolor sit </a:t>
            </a:r>
            <a:r>
              <a:rPr lang="en-US" dirty="0" err="1"/>
              <a:t>amet</a:t>
            </a:r>
            <a:endParaRPr lang="en-US" dirty="0"/>
          </a:p>
          <a:p>
            <a:pPr lvl="1"/>
            <a:r>
              <a:rPr lang="en-US" dirty="0"/>
              <a:t>Lorem ipsum dolor sit</a:t>
            </a:r>
            <a:r>
              <a:rPr lang="en-US" dirty="0">
                <a:solidFill>
                  <a:srgbClr val="455669"/>
                </a:solidFill>
                <a:sym typeface="Wingdings 3" panose="05040102010807070707" pitchFamily="18" charset="2"/>
              </a:rPr>
              <a:t> </a:t>
            </a:r>
            <a:endParaRPr lang="en-US" dirty="0"/>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a:t>
            </a:r>
          </a:p>
          <a:p>
            <a:pPr lvl="1"/>
            <a:r>
              <a:rPr lang="en-US" dirty="0"/>
              <a:t>Lorem ipsum dolor sit</a:t>
            </a:r>
          </a:p>
          <a:p>
            <a:r>
              <a:rPr lang="en-US" dirty="0"/>
              <a:t>Lorem ipsum dolor sit </a:t>
            </a:r>
            <a:r>
              <a:rPr lang="en-US" dirty="0" err="1"/>
              <a:t>amet</a:t>
            </a:r>
            <a:endParaRPr lang="en-US" dirty="0"/>
          </a:p>
          <a:p>
            <a:pPr lvl="1"/>
            <a:r>
              <a:rPr lang="en-US" dirty="0"/>
              <a:t>Lorem ipsum dolor sit</a:t>
            </a:r>
            <a:r>
              <a:rPr lang="en-US" dirty="0">
                <a:solidFill>
                  <a:srgbClr val="455669"/>
                </a:solidFill>
                <a:sym typeface="Wingdings 3" panose="05040102010807070707" pitchFamily="18" charset="2"/>
              </a:rPr>
              <a:t> </a:t>
            </a:r>
            <a:endParaRPr lang="en-US" dirty="0"/>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a:t>
            </a:r>
          </a:p>
          <a:p>
            <a:pPr lvl="1"/>
            <a:r>
              <a:rPr lang="en-US" dirty="0"/>
              <a:t>Lorem ipsum dolor sit</a:t>
            </a:r>
          </a:p>
          <a:p>
            <a:r>
              <a:rPr lang="en-US" dirty="0"/>
              <a:t>Lorem ipsum dolor sit </a:t>
            </a:r>
            <a:r>
              <a:rPr lang="en-US" dirty="0" err="1"/>
              <a:t>amet</a:t>
            </a:r>
            <a:endParaRPr lang="en-US" dirty="0"/>
          </a:p>
          <a:p>
            <a:pPr lvl="1"/>
            <a:r>
              <a:rPr lang="en-US" dirty="0"/>
              <a:t>Lorem ipsum dolor sit</a:t>
            </a:r>
            <a:r>
              <a:rPr lang="en-US" dirty="0">
                <a:solidFill>
                  <a:srgbClr val="455669"/>
                </a:solidFill>
                <a:sym typeface="Wingdings 3" panose="05040102010807070707" pitchFamily="18" charset="2"/>
              </a:rPr>
              <a:t> </a:t>
            </a:r>
            <a:endParaRPr lang="en-US" dirty="0"/>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endParaRPr lang="en-US" dirty="0"/>
          </a:p>
        </p:txBody>
      </p:sp>
      <p:sp>
        <p:nvSpPr>
          <p:cNvPr id="9" name="Text Placeholder 8">
            <a:extLst>
              <a:ext uri="{FF2B5EF4-FFF2-40B4-BE49-F238E27FC236}">
                <a16:creationId xmlns:a16="http://schemas.microsoft.com/office/drawing/2014/main" id="{2A840913-41ED-5A08-EFB9-971859FC9A43}"/>
              </a:ext>
            </a:extLst>
          </p:cNvPr>
          <p:cNvSpPr>
            <a:spLocks noGrp="1"/>
          </p:cNvSpPr>
          <p:nvPr>
            <p:ph type="body" sz="quarter" idx="59"/>
          </p:nvPr>
        </p:nvSpPr>
        <p:spPr/>
        <p:txBody>
          <a:bodyPr/>
          <a:lstStyle/>
          <a:p>
            <a:r>
              <a:rPr lang="en-US" dirty="0"/>
              <a:t>Lorem ipsum dolor sit </a:t>
            </a:r>
            <a:r>
              <a:rPr lang="en-US" dirty="0" err="1"/>
              <a:t>amet</a:t>
            </a:r>
            <a:endParaRPr lang="en-US" dirty="0"/>
          </a:p>
          <a:p>
            <a:pPr lvl="1"/>
            <a:r>
              <a:rPr lang="en-US" dirty="0"/>
              <a:t>Lorem ipsum dolor sit</a:t>
            </a:r>
            <a:r>
              <a:rPr lang="en-US" dirty="0">
                <a:solidFill>
                  <a:srgbClr val="455669"/>
                </a:solidFill>
                <a:sym typeface="Wingdings 3" panose="05040102010807070707" pitchFamily="18" charset="2"/>
              </a:rPr>
              <a:t> </a:t>
            </a:r>
            <a:endParaRPr lang="en-US" dirty="0"/>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a:t>
            </a:r>
          </a:p>
          <a:p>
            <a:pPr lvl="1"/>
            <a:r>
              <a:rPr lang="en-US" dirty="0"/>
              <a:t>Lorem ipsum dolor sit</a:t>
            </a:r>
          </a:p>
          <a:p>
            <a:r>
              <a:rPr lang="en-US" dirty="0"/>
              <a:t>Lorem ipsum dolor sit </a:t>
            </a:r>
            <a:r>
              <a:rPr lang="en-US" dirty="0" err="1"/>
              <a:t>amet</a:t>
            </a:r>
            <a:endParaRPr lang="en-US" dirty="0"/>
          </a:p>
          <a:p>
            <a:pPr lvl="1"/>
            <a:r>
              <a:rPr lang="en-US" dirty="0"/>
              <a:t>Lorem ipsum dolor sit</a:t>
            </a:r>
            <a:r>
              <a:rPr lang="en-US" dirty="0">
                <a:solidFill>
                  <a:srgbClr val="455669"/>
                </a:solidFill>
                <a:sym typeface="Wingdings 3" panose="05040102010807070707" pitchFamily="18" charset="2"/>
              </a:rPr>
              <a:t> </a:t>
            </a:r>
            <a:endParaRPr lang="en-US" dirty="0"/>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a:t>
            </a:r>
          </a:p>
          <a:p>
            <a:pPr lvl="1"/>
            <a:r>
              <a:rPr lang="en-US" dirty="0"/>
              <a:t>Lorem ipsum dolor sit</a:t>
            </a:r>
          </a:p>
          <a:p>
            <a:r>
              <a:rPr lang="en-US" dirty="0"/>
              <a:t>Lorem ipsum dolor sit </a:t>
            </a:r>
            <a:r>
              <a:rPr lang="en-US" dirty="0" err="1"/>
              <a:t>amet</a:t>
            </a:r>
            <a:endParaRPr lang="en-US" dirty="0"/>
          </a:p>
          <a:p>
            <a:pPr lvl="1"/>
            <a:r>
              <a:rPr lang="en-US" dirty="0"/>
              <a:t>Lorem ipsum dolor sit</a:t>
            </a:r>
            <a:r>
              <a:rPr lang="en-US" dirty="0">
                <a:solidFill>
                  <a:srgbClr val="455669"/>
                </a:solidFill>
                <a:sym typeface="Wingdings 3" panose="05040102010807070707" pitchFamily="18" charset="2"/>
              </a:rPr>
              <a:t> </a:t>
            </a:r>
            <a:endParaRPr lang="en-US" dirty="0"/>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endParaRPr lang="en-US" dirty="0"/>
          </a:p>
        </p:txBody>
      </p:sp>
      <p:sp>
        <p:nvSpPr>
          <p:cNvPr id="10" name="Text Placeholder 9">
            <a:extLst>
              <a:ext uri="{FF2B5EF4-FFF2-40B4-BE49-F238E27FC236}">
                <a16:creationId xmlns:a16="http://schemas.microsoft.com/office/drawing/2014/main" id="{9E5E8B2A-F1EC-31F4-9C15-EAE232E7F00D}"/>
              </a:ext>
            </a:extLst>
          </p:cNvPr>
          <p:cNvSpPr>
            <a:spLocks noGrp="1"/>
          </p:cNvSpPr>
          <p:nvPr>
            <p:ph type="body" sz="quarter" idx="60"/>
          </p:nvPr>
        </p:nvSpPr>
        <p:spPr/>
        <p:txBody>
          <a:bodyPr/>
          <a:lstStyle/>
          <a:p>
            <a:r>
              <a:rPr lang="en-US" dirty="0"/>
              <a:t>Full Name</a:t>
            </a:r>
          </a:p>
          <a:p>
            <a:pPr lvl="1"/>
            <a:r>
              <a:rPr lang="en-US" dirty="0"/>
              <a:t>Job title </a:t>
            </a:r>
            <a:r>
              <a:rPr lang="en-US" dirty="0">
                <a:solidFill>
                  <a:srgbClr val="455669"/>
                </a:solidFill>
                <a:sym typeface="Wingdings 3" panose="05040102010807070707" pitchFamily="18" charset="2"/>
              </a:rPr>
              <a:t></a:t>
            </a:r>
            <a:endParaRPr lang="en-US" dirty="0"/>
          </a:p>
          <a:p>
            <a:pPr lvl="2"/>
            <a:r>
              <a:rPr lang="en-US" dirty="0"/>
              <a:t>(Optional) languages</a:t>
            </a:r>
            <a:r>
              <a:rPr lang="en-US" dirty="0">
                <a:solidFill>
                  <a:srgbClr val="455669"/>
                </a:solidFill>
                <a:sym typeface="Wingdings 3" panose="05040102010807070707" pitchFamily="18" charset="2"/>
              </a:rPr>
              <a:t></a:t>
            </a:r>
            <a:endParaRPr lang="en-US" dirty="0"/>
          </a:p>
        </p:txBody>
      </p:sp>
      <p:pic>
        <p:nvPicPr>
          <p:cNvPr id="11" name="Picture Placeholder 12" descr="A person smiling at the camera&#10;&#10;Description automatically generated">
            <a:extLst>
              <a:ext uri="{FF2B5EF4-FFF2-40B4-BE49-F238E27FC236}">
                <a16:creationId xmlns:a16="http://schemas.microsoft.com/office/drawing/2014/main" id="{52861D05-7339-ED1A-AC8B-E28561573CC4}"/>
              </a:ext>
            </a:extLst>
          </p:cNvPr>
          <p:cNvPicPr>
            <a:picLocks noGrp="1" noChangeAspect="1"/>
          </p:cNvPicPr>
          <p:nvPr>
            <p:ph type="pic" sz="quarter" idx="43"/>
          </p:nvPr>
        </p:nvPicPr>
        <p:blipFill>
          <a:blip r:embed="rId2" cstate="email">
            <a:extLst>
              <a:ext uri="{28A0092B-C50C-407E-A947-70E740481C1C}">
                <a14:useLocalDpi xmlns:a14="http://schemas.microsoft.com/office/drawing/2010/main"/>
              </a:ext>
            </a:extLst>
          </a:blip>
          <a:srcRect t="300" b="300"/>
          <a:stretch/>
        </p:blipFill>
        <p:spPr>
          <a:xfrm>
            <a:off x="413543" y="810418"/>
            <a:ext cx="1125538" cy="1033463"/>
          </a:xfrm>
        </p:spPr>
      </p:pic>
    </p:spTree>
    <p:extLst>
      <p:ext uri="{BB962C8B-B14F-4D97-AF65-F5344CB8AC3E}">
        <p14:creationId xmlns:p14="http://schemas.microsoft.com/office/powerpoint/2010/main" val="98048858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B72EE-5B5B-CFCF-DFE8-02C294CCB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DD606E-9E5F-D304-0CDB-FC3EEEE9B13B}"/>
              </a:ext>
            </a:extLst>
          </p:cNvPr>
          <p:cNvSpPr>
            <a:spLocks noGrp="1"/>
          </p:cNvSpPr>
          <p:nvPr>
            <p:ph type="title"/>
          </p:nvPr>
        </p:nvSpPr>
        <p:spPr/>
        <p:txBody>
          <a:bodyPr/>
          <a:lstStyle/>
          <a:p>
            <a:r>
              <a:rPr lang="en-US" dirty="0"/>
              <a:t>Header lorem ipsum</a:t>
            </a:r>
          </a:p>
        </p:txBody>
      </p:sp>
      <p:sp>
        <p:nvSpPr>
          <p:cNvPr id="3" name="Footer Placeholder 2">
            <a:extLst>
              <a:ext uri="{FF2B5EF4-FFF2-40B4-BE49-F238E27FC236}">
                <a16:creationId xmlns:a16="http://schemas.microsoft.com/office/drawing/2014/main" id="{7B8F3901-07F8-F3ED-BA4F-4EB654078A0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all" spc="0" normalizeH="0" baseline="0" noProof="0">
              <a:ln>
                <a:noFill/>
              </a:ln>
              <a:solidFill>
                <a:srgbClr val="173044"/>
              </a:solidFill>
              <a:effectLst/>
              <a:uLnTx/>
              <a:uFillTx/>
              <a:latin typeface="Sora-SIA"/>
              <a:ea typeface="+mn-ea"/>
              <a:cs typeface="+mn-cs"/>
            </a:endParaRPr>
          </a:p>
        </p:txBody>
      </p:sp>
      <p:sp>
        <p:nvSpPr>
          <p:cNvPr id="4" name="Slide Number Placeholder 3">
            <a:extLst>
              <a:ext uri="{FF2B5EF4-FFF2-40B4-BE49-F238E27FC236}">
                <a16:creationId xmlns:a16="http://schemas.microsoft.com/office/drawing/2014/main" id="{1E2CB4B4-9FA1-5722-3EC9-2B35E6BB592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EAD572E-2F50-43BC-A5A3-42ECFACCA1CC}" type="slidenum">
              <a:rPr kumimoji="0" lang="en-US" sz="800" b="0" i="0" u="none" strike="noStrike" kern="1200" cap="none" spc="0" normalizeH="0" baseline="0" noProof="0" smtClean="0">
                <a:ln>
                  <a:noFill/>
                </a:ln>
                <a:solidFill>
                  <a:srgbClr val="173044"/>
                </a:solidFill>
                <a:effectLst/>
                <a:uLnTx/>
                <a:uFillTx/>
                <a:latin typeface="Sora-S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a:ln>
                <a:noFill/>
              </a:ln>
              <a:solidFill>
                <a:srgbClr val="173044"/>
              </a:solidFill>
              <a:effectLst/>
              <a:uLnTx/>
              <a:uFillTx/>
              <a:latin typeface="Sora-SIA"/>
              <a:ea typeface="+mn-ea"/>
              <a:cs typeface="+mn-cs"/>
            </a:endParaRPr>
          </a:p>
        </p:txBody>
      </p:sp>
      <p:sp>
        <p:nvSpPr>
          <p:cNvPr id="6" name="Text Placeholder 5">
            <a:extLst>
              <a:ext uri="{FF2B5EF4-FFF2-40B4-BE49-F238E27FC236}">
                <a16:creationId xmlns:a16="http://schemas.microsoft.com/office/drawing/2014/main" id="{6058EE03-C5E9-4DE9-85B7-ACD7AABA47DD}"/>
              </a:ext>
            </a:extLst>
          </p:cNvPr>
          <p:cNvSpPr>
            <a:spLocks noGrp="1"/>
          </p:cNvSpPr>
          <p:nvPr>
            <p:ph type="body" sz="quarter" idx="13"/>
          </p:nvPr>
        </p:nvSpPr>
        <p:spPr/>
        <p:txBody>
          <a:bodyPr/>
          <a:lstStyle/>
          <a:p>
            <a:r>
              <a:rPr lang="en-US" dirty="0"/>
              <a:t>Optional subhead 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p>
        </p:txBody>
      </p:sp>
      <p:sp>
        <p:nvSpPr>
          <p:cNvPr id="5" name="Rectangle: Top Corners Rounded 48">
            <a:extLst>
              <a:ext uri="{FF2B5EF4-FFF2-40B4-BE49-F238E27FC236}">
                <a16:creationId xmlns:a16="http://schemas.microsoft.com/office/drawing/2014/main" id="{3BCF9009-DF0F-1925-E11D-D414B2FF386F}"/>
              </a:ext>
            </a:extLst>
          </p:cNvPr>
          <p:cNvSpPr/>
          <p:nvPr/>
        </p:nvSpPr>
        <p:spPr>
          <a:xfrm>
            <a:off x="437660" y="2095500"/>
            <a:ext cx="2651760" cy="1025272"/>
          </a:xfrm>
          <a:prstGeom prst="round2SameRect">
            <a:avLst>
              <a:gd name="adj1" fmla="val 16955"/>
              <a:gd name="adj2" fmla="val 0"/>
            </a:avLst>
          </a:prstGeom>
          <a:gradFill>
            <a:gsLst>
              <a:gs pos="0">
                <a:schemeClr val="accent6">
                  <a:alpha val="10000"/>
                </a:schemeClr>
              </a:gs>
              <a:gs pos="81000">
                <a:schemeClr val="accent6">
                  <a:alpha val="10000"/>
                </a:schemeClr>
              </a:gs>
              <a:gs pos="100000">
                <a:schemeClr val="accent6">
                  <a:alpha val="30000"/>
                </a:schemeClr>
              </a:gs>
            </a:gsLst>
            <a:lin ang="5400000" scaled="1"/>
          </a:gra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20000"/>
              </a:lnSpc>
              <a:spcBef>
                <a:spcPts val="0"/>
              </a:spcBef>
              <a:spcAft>
                <a:spcPts val="400"/>
              </a:spcAft>
              <a:buClr>
                <a:srgbClr val="00DECC"/>
              </a:buClr>
              <a:buSzPct val="115000"/>
              <a:buFontTx/>
              <a:buNone/>
              <a:tabLst/>
              <a:defRPr/>
            </a:pPr>
            <a:endParaRPr kumimoji="0" lang="en-US" sz="2800" b="1" i="0" u="none" strike="noStrike" kern="1200" cap="none" spc="0" normalizeH="0" baseline="0" noProof="0">
              <a:ln>
                <a:noFill/>
              </a:ln>
              <a:solidFill>
                <a:srgbClr val="0A151E"/>
              </a:solidFill>
              <a:effectLst/>
              <a:uLnTx/>
              <a:uFillTx/>
              <a:latin typeface="Sora-SIA"/>
              <a:ea typeface="+mn-ea"/>
              <a:cs typeface="+mn-cs"/>
            </a:endParaRPr>
          </a:p>
        </p:txBody>
      </p:sp>
      <p:sp>
        <p:nvSpPr>
          <p:cNvPr id="25" name="Rectangle: Top Corners Rounded 46">
            <a:extLst>
              <a:ext uri="{FF2B5EF4-FFF2-40B4-BE49-F238E27FC236}">
                <a16:creationId xmlns:a16="http://schemas.microsoft.com/office/drawing/2014/main" id="{85138AF8-6A40-2845-4F02-46AA9D7D80A9}"/>
              </a:ext>
            </a:extLst>
          </p:cNvPr>
          <p:cNvSpPr/>
          <p:nvPr/>
        </p:nvSpPr>
        <p:spPr>
          <a:xfrm rot="10800000">
            <a:off x="437282" y="3120772"/>
            <a:ext cx="2652513" cy="3356228"/>
          </a:xfrm>
          <a:prstGeom prst="round2SameRect">
            <a:avLst>
              <a:gd name="adj1" fmla="val 6033"/>
              <a:gd name="adj2" fmla="val 0"/>
            </a:avLst>
          </a:prstGeom>
          <a:solidFill>
            <a:schemeClr val="bg1"/>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Sora-SIA"/>
              <a:ea typeface="+mn-ea"/>
              <a:cs typeface="+mn-cs"/>
            </a:endParaRPr>
          </a:p>
        </p:txBody>
      </p:sp>
      <p:sp>
        <p:nvSpPr>
          <p:cNvPr id="52" name="Text Placeholder 14">
            <a:extLst>
              <a:ext uri="{FF2B5EF4-FFF2-40B4-BE49-F238E27FC236}">
                <a16:creationId xmlns:a16="http://schemas.microsoft.com/office/drawing/2014/main" id="{18CAB239-E449-EE50-B149-ACDE157AC6C0}"/>
              </a:ext>
            </a:extLst>
          </p:cNvPr>
          <p:cNvSpPr txBox="1">
            <a:spLocks/>
          </p:cNvSpPr>
          <p:nvPr/>
        </p:nvSpPr>
        <p:spPr>
          <a:xfrm>
            <a:off x="532796" y="6136520"/>
            <a:ext cx="2368990"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amet</a:t>
            </a: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consectetur</a:t>
            </a: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esse</a:t>
            </a:r>
            <a:endPar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endParaRPr>
          </a:p>
        </p:txBody>
      </p:sp>
      <p:sp>
        <p:nvSpPr>
          <p:cNvPr id="53" name="Text Placeholder 14">
            <a:extLst>
              <a:ext uri="{FF2B5EF4-FFF2-40B4-BE49-F238E27FC236}">
                <a16:creationId xmlns:a16="http://schemas.microsoft.com/office/drawing/2014/main" id="{A64FFA95-55BF-DF8D-35E5-7C8D75AB4848}"/>
              </a:ext>
            </a:extLst>
          </p:cNvPr>
          <p:cNvSpPr txBox="1">
            <a:spLocks/>
          </p:cNvSpPr>
          <p:nvPr/>
        </p:nvSpPr>
        <p:spPr>
          <a:xfrm>
            <a:off x="532796" y="3296518"/>
            <a:ext cx="2368990" cy="813755"/>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pic>
        <p:nvPicPr>
          <p:cNvPr id="7" name="Image" descr="Image">
            <a:extLst>
              <a:ext uri="{FF2B5EF4-FFF2-40B4-BE49-F238E27FC236}">
                <a16:creationId xmlns:a16="http://schemas.microsoft.com/office/drawing/2014/main" id="{C521AF7F-30B1-48F9-2C73-BAB69E36984B}"/>
              </a:ext>
            </a:extLst>
          </p:cNvPr>
          <p:cNvPicPr>
            <a:picLocks noChangeAspect="1"/>
          </p:cNvPicPr>
          <p:nvPr/>
        </p:nvPicPr>
        <p:blipFill>
          <a:blip r:embed="rId5"/>
          <a:stretch>
            <a:fillRect/>
          </a:stretch>
        </p:blipFill>
        <p:spPr>
          <a:xfrm>
            <a:off x="1069382" y="2455532"/>
            <a:ext cx="1285719" cy="364819"/>
          </a:xfrm>
          <a:prstGeom prst="rect">
            <a:avLst/>
          </a:prstGeom>
          <a:ln w="12700">
            <a:miter lim="400000"/>
          </a:ln>
        </p:spPr>
      </p:pic>
      <p:sp>
        <p:nvSpPr>
          <p:cNvPr id="14" name="Text Placeholder 14">
            <a:extLst>
              <a:ext uri="{FF2B5EF4-FFF2-40B4-BE49-F238E27FC236}">
                <a16:creationId xmlns:a16="http://schemas.microsoft.com/office/drawing/2014/main" id="{09AE595B-C211-8DEC-30FC-390B48CB5E4C}"/>
              </a:ext>
            </a:extLst>
          </p:cNvPr>
          <p:cNvSpPr txBox="1">
            <a:spLocks/>
          </p:cNvSpPr>
          <p:nvPr/>
        </p:nvSpPr>
        <p:spPr>
          <a:xfrm>
            <a:off x="532795" y="4198847"/>
            <a:ext cx="2368990" cy="143542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SemiBold" pitchFamily="2" charset="0"/>
                <a:ea typeface="+mn-ea"/>
                <a:cs typeface="Sora-SIA SemiBold" pitchFamily="2" charset="0"/>
              </a:rPr>
              <a:t>amet</a:t>
            </a:r>
            <a:r>
              <a:rPr kumimoji="0" lang="en-US" sz="8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sp>
        <p:nvSpPr>
          <p:cNvPr id="16" name="Text Placeholder 14">
            <a:extLst>
              <a:ext uri="{FF2B5EF4-FFF2-40B4-BE49-F238E27FC236}">
                <a16:creationId xmlns:a16="http://schemas.microsoft.com/office/drawing/2014/main" id="{CF7CF539-E66C-6D84-70BD-F8AB92226BBE}"/>
              </a:ext>
            </a:extLst>
          </p:cNvPr>
          <p:cNvSpPr txBox="1">
            <a:spLocks/>
          </p:cNvSpPr>
          <p:nvPr/>
        </p:nvSpPr>
        <p:spPr>
          <a:xfrm>
            <a:off x="522700" y="5709902"/>
            <a:ext cx="2368990"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2100" b="0" i="0" u="none" strike="noStrike" kern="1200" cap="none" spc="-100" normalizeH="0" baseline="0" noProof="0" dirty="0">
                <a:ln>
                  <a:noFill/>
                </a:ln>
                <a:solidFill>
                  <a:srgbClr val="0A151E"/>
                </a:solidFill>
                <a:effectLst/>
                <a:uLnTx/>
                <a:uFillTx/>
                <a:latin typeface="Sora-SIA"/>
                <a:ea typeface="+mn-ea"/>
                <a:cs typeface="Sora-SIA Regular" pitchFamily="2" charset="0"/>
              </a:rPr>
              <a:t>000 K€</a:t>
            </a:r>
          </a:p>
        </p:txBody>
      </p:sp>
      <p:sp>
        <p:nvSpPr>
          <p:cNvPr id="17" name="Rectangle: Top Corners Rounded 48">
            <a:extLst>
              <a:ext uri="{FF2B5EF4-FFF2-40B4-BE49-F238E27FC236}">
                <a16:creationId xmlns:a16="http://schemas.microsoft.com/office/drawing/2014/main" id="{6149C0FF-8486-5CB0-DA5F-DF8ABF5BB10E}"/>
              </a:ext>
            </a:extLst>
          </p:cNvPr>
          <p:cNvSpPr/>
          <p:nvPr/>
        </p:nvSpPr>
        <p:spPr>
          <a:xfrm>
            <a:off x="3310928" y="2095500"/>
            <a:ext cx="2651760" cy="1025272"/>
          </a:xfrm>
          <a:prstGeom prst="round2SameRect">
            <a:avLst>
              <a:gd name="adj1" fmla="val 16955"/>
              <a:gd name="adj2" fmla="val 0"/>
            </a:avLst>
          </a:prstGeom>
          <a:gradFill>
            <a:gsLst>
              <a:gs pos="0">
                <a:schemeClr val="accent6">
                  <a:alpha val="10000"/>
                </a:schemeClr>
              </a:gs>
              <a:gs pos="81000">
                <a:schemeClr val="accent6">
                  <a:alpha val="10000"/>
                </a:schemeClr>
              </a:gs>
              <a:gs pos="100000">
                <a:schemeClr val="accent6">
                  <a:alpha val="30000"/>
                </a:schemeClr>
              </a:gs>
            </a:gsLst>
            <a:lin ang="5400000" scaled="1"/>
          </a:gra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20000"/>
              </a:lnSpc>
              <a:spcBef>
                <a:spcPts val="0"/>
              </a:spcBef>
              <a:spcAft>
                <a:spcPts val="400"/>
              </a:spcAft>
              <a:buClr>
                <a:srgbClr val="00DECC"/>
              </a:buClr>
              <a:buSzPct val="115000"/>
              <a:buFontTx/>
              <a:buNone/>
              <a:tabLst/>
              <a:defRPr/>
            </a:pPr>
            <a:endParaRPr kumimoji="0" lang="en-US" sz="2800" b="1" i="0" u="none" strike="noStrike" kern="1200" cap="none" spc="0" normalizeH="0" baseline="0" noProof="0">
              <a:ln>
                <a:noFill/>
              </a:ln>
              <a:solidFill>
                <a:srgbClr val="0A151E"/>
              </a:solidFill>
              <a:effectLst/>
              <a:uLnTx/>
              <a:uFillTx/>
              <a:latin typeface="Sora-SIA"/>
              <a:ea typeface="+mn-ea"/>
              <a:cs typeface="+mn-cs"/>
            </a:endParaRPr>
          </a:p>
        </p:txBody>
      </p:sp>
      <p:sp>
        <p:nvSpPr>
          <p:cNvPr id="20" name="Rectangle: Top Corners Rounded 46">
            <a:extLst>
              <a:ext uri="{FF2B5EF4-FFF2-40B4-BE49-F238E27FC236}">
                <a16:creationId xmlns:a16="http://schemas.microsoft.com/office/drawing/2014/main" id="{C3C6710B-5A19-28AA-C8BF-D9BBE7D77AC5}"/>
              </a:ext>
            </a:extLst>
          </p:cNvPr>
          <p:cNvSpPr/>
          <p:nvPr/>
        </p:nvSpPr>
        <p:spPr>
          <a:xfrm rot="10800000">
            <a:off x="3310550" y="3120772"/>
            <a:ext cx="2652513" cy="3356228"/>
          </a:xfrm>
          <a:prstGeom prst="round2SameRect">
            <a:avLst>
              <a:gd name="adj1" fmla="val 6033"/>
              <a:gd name="adj2" fmla="val 0"/>
            </a:avLst>
          </a:prstGeom>
          <a:solidFill>
            <a:schemeClr val="bg1"/>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Sora-SIA"/>
              <a:ea typeface="+mn-ea"/>
              <a:cs typeface="+mn-cs"/>
            </a:endParaRPr>
          </a:p>
        </p:txBody>
      </p:sp>
      <p:sp>
        <p:nvSpPr>
          <p:cNvPr id="21" name="Text Placeholder 14">
            <a:extLst>
              <a:ext uri="{FF2B5EF4-FFF2-40B4-BE49-F238E27FC236}">
                <a16:creationId xmlns:a16="http://schemas.microsoft.com/office/drawing/2014/main" id="{9BF0BF73-0DC3-DE95-FD98-2A5DFFAB7323}"/>
              </a:ext>
            </a:extLst>
          </p:cNvPr>
          <p:cNvSpPr txBox="1">
            <a:spLocks/>
          </p:cNvSpPr>
          <p:nvPr/>
        </p:nvSpPr>
        <p:spPr>
          <a:xfrm>
            <a:off x="3406064" y="6136520"/>
            <a:ext cx="2368990"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amet</a:t>
            </a: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consectetur</a:t>
            </a: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esse</a:t>
            </a:r>
            <a:endPar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endParaRPr>
          </a:p>
        </p:txBody>
      </p:sp>
      <p:sp>
        <p:nvSpPr>
          <p:cNvPr id="22" name="Text Placeholder 14">
            <a:extLst>
              <a:ext uri="{FF2B5EF4-FFF2-40B4-BE49-F238E27FC236}">
                <a16:creationId xmlns:a16="http://schemas.microsoft.com/office/drawing/2014/main" id="{F9665FD0-EBFE-C747-D974-FE279B9A43CD}"/>
              </a:ext>
            </a:extLst>
          </p:cNvPr>
          <p:cNvSpPr txBox="1">
            <a:spLocks/>
          </p:cNvSpPr>
          <p:nvPr/>
        </p:nvSpPr>
        <p:spPr>
          <a:xfrm>
            <a:off x="3406064" y="3296518"/>
            <a:ext cx="2368990" cy="813755"/>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pic>
        <p:nvPicPr>
          <p:cNvPr id="23" name="Image" descr="Image">
            <a:extLst>
              <a:ext uri="{FF2B5EF4-FFF2-40B4-BE49-F238E27FC236}">
                <a16:creationId xmlns:a16="http://schemas.microsoft.com/office/drawing/2014/main" id="{8CE3FBDA-217B-B2AA-D83D-CAB6B3DB9364}"/>
              </a:ext>
            </a:extLst>
          </p:cNvPr>
          <p:cNvPicPr>
            <a:picLocks noChangeAspect="1"/>
          </p:cNvPicPr>
          <p:nvPr/>
        </p:nvPicPr>
        <p:blipFill>
          <a:blip r:embed="rId5"/>
          <a:stretch>
            <a:fillRect/>
          </a:stretch>
        </p:blipFill>
        <p:spPr>
          <a:xfrm>
            <a:off x="3942650" y="2455532"/>
            <a:ext cx="1285719" cy="364819"/>
          </a:xfrm>
          <a:prstGeom prst="rect">
            <a:avLst/>
          </a:prstGeom>
          <a:ln w="12700">
            <a:miter lim="400000"/>
          </a:ln>
        </p:spPr>
      </p:pic>
      <p:sp>
        <p:nvSpPr>
          <p:cNvPr id="24" name="Text Placeholder 14">
            <a:extLst>
              <a:ext uri="{FF2B5EF4-FFF2-40B4-BE49-F238E27FC236}">
                <a16:creationId xmlns:a16="http://schemas.microsoft.com/office/drawing/2014/main" id="{14AC8949-E585-C883-ADA9-80F613F771D7}"/>
              </a:ext>
            </a:extLst>
          </p:cNvPr>
          <p:cNvSpPr txBox="1">
            <a:spLocks/>
          </p:cNvSpPr>
          <p:nvPr/>
        </p:nvSpPr>
        <p:spPr>
          <a:xfrm>
            <a:off x="3406063" y="4198847"/>
            <a:ext cx="2368990" cy="143542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SemiBold" pitchFamily="2" charset="0"/>
                <a:ea typeface="+mn-ea"/>
                <a:cs typeface="Sora-SIA SemiBold" pitchFamily="2" charset="0"/>
              </a:rPr>
              <a:t>amet</a:t>
            </a:r>
            <a:r>
              <a:rPr kumimoji="0" lang="en-US" sz="8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sp>
        <p:nvSpPr>
          <p:cNvPr id="27" name="Text Placeholder 14">
            <a:extLst>
              <a:ext uri="{FF2B5EF4-FFF2-40B4-BE49-F238E27FC236}">
                <a16:creationId xmlns:a16="http://schemas.microsoft.com/office/drawing/2014/main" id="{4B3DDE74-DFB9-E89F-3EC5-E820872A3063}"/>
              </a:ext>
            </a:extLst>
          </p:cNvPr>
          <p:cNvSpPr txBox="1">
            <a:spLocks/>
          </p:cNvSpPr>
          <p:nvPr/>
        </p:nvSpPr>
        <p:spPr>
          <a:xfrm>
            <a:off x="3395968" y="5709902"/>
            <a:ext cx="2368990"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2100" b="0" i="0" u="none" strike="noStrike" kern="1200" cap="none" spc="-100" normalizeH="0" baseline="0" noProof="0" dirty="0">
                <a:ln>
                  <a:noFill/>
                </a:ln>
                <a:solidFill>
                  <a:srgbClr val="0A151E"/>
                </a:solidFill>
                <a:effectLst/>
                <a:uLnTx/>
                <a:uFillTx/>
                <a:latin typeface="Sora-SIA"/>
                <a:ea typeface="+mn-ea"/>
                <a:cs typeface="Sora-SIA SemiBold" pitchFamily="2" charset="0"/>
              </a:rPr>
              <a:t>000 K€</a:t>
            </a:r>
          </a:p>
        </p:txBody>
      </p:sp>
      <p:sp>
        <p:nvSpPr>
          <p:cNvPr id="28" name="Rectangle: Top Corners Rounded 48">
            <a:extLst>
              <a:ext uri="{FF2B5EF4-FFF2-40B4-BE49-F238E27FC236}">
                <a16:creationId xmlns:a16="http://schemas.microsoft.com/office/drawing/2014/main" id="{2EB35BE7-8D69-D029-A34F-D2EAF512FA2C}"/>
              </a:ext>
            </a:extLst>
          </p:cNvPr>
          <p:cNvSpPr/>
          <p:nvPr/>
        </p:nvSpPr>
        <p:spPr>
          <a:xfrm>
            <a:off x="6213852" y="2095500"/>
            <a:ext cx="2651760" cy="1025272"/>
          </a:xfrm>
          <a:prstGeom prst="round2SameRect">
            <a:avLst>
              <a:gd name="adj1" fmla="val 16955"/>
              <a:gd name="adj2" fmla="val 0"/>
            </a:avLst>
          </a:prstGeom>
          <a:gradFill>
            <a:gsLst>
              <a:gs pos="0">
                <a:schemeClr val="accent6">
                  <a:alpha val="10000"/>
                </a:schemeClr>
              </a:gs>
              <a:gs pos="81000">
                <a:schemeClr val="accent6">
                  <a:alpha val="10000"/>
                </a:schemeClr>
              </a:gs>
              <a:gs pos="100000">
                <a:schemeClr val="accent6">
                  <a:alpha val="30000"/>
                </a:schemeClr>
              </a:gs>
            </a:gsLst>
            <a:lin ang="5400000" scaled="1"/>
          </a:gra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20000"/>
              </a:lnSpc>
              <a:spcBef>
                <a:spcPts val="0"/>
              </a:spcBef>
              <a:spcAft>
                <a:spcPts val="400"/>
              </a:spcAft>
              <a:buClr>
                <a:srgbClr val="00DECC"/>
              </a:buClr>
              <a:buSzPct val="115000"/>
              <a:buFontTx/>
              <a:buNone/>
              <a:tabLst/>
              <a:defRPr/>
            </a:pPr>
            <a:endParaRPr kumimoji="0" lang="en-US" sz="2800" b="1" i="0" u="none" strike="noStrike" kern="1200" cap="none" spc="0" normalizeH="0" baseline="0" noProof="0">
              <a:ln>
                <a:noFill/>
              </a:ln>
              <a:solidFill>
                <a:srgbClr val="0A151E"/>
              </a:solidFill>
              <a:effectLst/>
              <a:uLnTx/>
              <a:uFillTx/>
              <a:latin typeface="Sora-SIA"/>
              <a:ea typeface="+mn-ea"/>
              <a:cs typeface="+mn-cs"/>
            </a:endParaRPr>
          </a:p>
        </p:txBody>
      </p:sp>
      <p:sp>
        <p:nvSpPr>
          <p:cNvPr id="29" name="Rectangle: Top Corners Rounded 46">
            <a:extLst>
              <a:ext uri="{FF2B5EF4-FFF2-40B4-BE49-F238E27FC236}">
                <a16:creationId xmlns:a16="http://schemas.microsoft.com/office/drawing/2014/main" id="{24BA1049-B830-9A32-5933-0CDC1AAD2A8E}"/>
              </a:ext>
            </a:extLst>
          </p:cNvPr>
          <p:cNvSpPr/>
          <p:nvPr/>
        </p:nvSpPr>
        <p:spPr>
          <a:xfrm rot="10800000">
            <a:off x="6213474" y="3120772"/>
            <a:ext cx="2652513" cy="3356228"/>
          </a:xfrm>
          <a:prstGeom prst="round2SameRect">
            <a:avLst>
              <a:gd name="adj1" fmla="val 6033"/>
              <a:gd name="adj2" fmla="val 0"/>
            </a:avLst>
          </a:prstGeom>
          <a:solidFill>
            <a:schemeClr val="bg1"/>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Sora-SIA"/>
              <a:ea typeface="+mn-ea"/>
              <a:cs typeface="+mn-cs"/>
            </a:endParaRPr>
          </a:p>
        </p:txBody>
      </p:sp>
      <p:sp>
        <p:nvSpPr>
          <p:cNvPr id="30" name="Text Placeholder 14">
            <a:extLst>
              <a:ext uri="{FF2B5EF4-FFF2-40B4-BE49-F238E27FC236}">
                <a16:creationId xmlns:a16="http://schemas.microsoft.com/office/drawing/2014/main" id="{DD14DE87-4AE2-F213-7837-BA860EDCD41E}"/>
              </a:ext>
            </a:extLst>
          </p:cNvPr>
          <p:cNvSpPr txBox="1">
            <a:spLocks/>
          </p:cNvSpPr>
          <p:nvPr/>
        </p:nvSpPr>
        <p:spPr>
          <a:xfrm>
            <a:off x="6308988" y="6136520"/>
            <a:ext cx="2368990"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amet</a:t>
            </a: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consectetur</a:t>
            </a: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esse</a:t>
            </a:r>
            <a:endPar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endParaRPr>
          </a:p>
        </p:txBody>
      </p:sp>
      <p:sp>
        <p:nvSpPr>
          <p:cNvPr id="31" name="Text Placeholder 14">
            <a:extLst>
              <a:ext uri="{FF2B5EF4-FFF2-40B4-BE49-F238E27FC236}">
                <a16:creationId xmlns:a16="http://schemas.microsoft.com/office/drawing/2014/main" id="{9A83C71C-AEDD-8BCE-71F3-5AF6D2C11CCA}"/>
              </a:ext>
            </a:extLst>
          </p:cNvPr>
          <p:cNvSpPr txBox="1">
            <a:spLocks/>
          </p:cNvSpPr>
          <p:nvPr/>
        </p:nvSpPr>
        <p:spPr>
          <a:xfrm>
            <a:off x="6308988" y="3296518"/>
            <a:ext cx="2368990" cy="813755"/>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pic>
        <p:nvPicPr>
          <p:cNvPr id="32" name="Image" descr="Image">
            <a:extLst>
              <a:ext uri="{FF2B5EF4-FFF2-40B4-BE49-F238E27FC236}">
                <a16:creationId xmlns:a16="http://schemas.microsoft.com/office/drawing/2014/main" id="{554B9642-60D6-EAE8-D426-D76F8C03E80A}"/>
              </a:ext>
            </a:extLst>
          </p:cNvPr>
          <p:cNvPicPr>
            <a:picLocks noChangeAspect="1"/>
          </p:cNvPicPr>
          <p:nvPr/>
        </p:nvPicPr>
        <p:blipFill>
          <a:blip r:embed="rId5"/>
          <a:stretch>
            <a:fillRect/>
          </a:stretch>
        </p:blipFill>
        <p:spPr>
          <a:xfrm>
            <a:off x="6845574" y="2455532"/>
            <a:ext cx="1285719" cy="364819"/>
          </a:xfrm>
          <a:prstGeom prst="rect">
            <a:avLst/>
          </a:prstGeom>
          <a:ln w="12700">
            <a:miter lim="400000"/>
          </a:ln>
        </p:spPr>
      </p:pic>
      <p:sp>
        <p:nvSpPr>
          <p:cNvPr id="33" name="Text Placeholder 14">
            <a:extLst>
              <a:ext uri="{FF2B5EF4-FFF2-40B4-BE49-F238E27FC236}">
                <a16:creationId xmlns:a16="http://schemas.microsoft.com/office/drawing/2014/main" id="{ED97613A-B530-82F2-5A6F-092483038B85}"/>
              </a:ext>
            </a:extLst>
          </p:cNvPr>
          <p:cNvSpPr txBox="1">
            <a:spLocks/>
          </p:cNvSpPr>
          <p:nvPr/>
        </p:nvSpPr>
        <p:spPr>
          <a:xfrm>
            <a:off x="6308987" y="4198847"/>
            <a:ext cx="2368990" cy="143542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SemiBold" pitchFamily="2" charset="0"/>
                <a:ea typeface="+mn-ea"/>
                <a:cs typeface="Sora-SIA SemiBold" pitchFamily="2" charset="0"/>
              </a:rPr>
              <a:t>amet</a:t>
            </a:r>
            <a:r>
              <a:rPr kumimoji="0" lang="en-US" sz="8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sp>
        <p:nvSpPr>
          <p:cNvPr id="34" name="Text Placeholder 14">
            <a:extLst>
              <a:ext uri="{FF2B5EF4-FFF2-40B4-BE49-F238E27FC236}">
                <a16:creationId xmlns:a16="http://schemas.microsoft.com/office/drawing/2014/main" id="{6C5FA928-4001-2B70-54B3-D12148535435}"/>
              </a:ext>
            </a:extLst>
          </p:cNvPr>
          <p:cNvSpPr txBox="1">
            <a:spLocks/>
          </p:cNvSpPr>
          <p:nvPr/>
        </p:nvSpPr>
        <p:spPr>
          <a:xfrm>
            <a:off x="6298892" y="5709902"/>
            <a:ext cx="2368990"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2100" b="0" i="0" u="none" strike="noStrike" kern="1200" cap="none" spc="-100" normalizeH="0" baseline="0" noProof="0" dirty="0">
                <a:ln>
                  <a:noFill/>
                </a:ln>
                <a:solidFill>
                  <a:srgbClr val="0A151E"/>
                </a:solidFill>
                <a:effectLst/>
                <a:uLnTx/>
                <a:uFillTx/>
                <a:latin typeface="Sora-SIA"/>
                <a:ea typeface="+mn-ea"/>
                <a:cs typeface="Sora-SIA SemiBold" pitchFamily="2" charset="0"/>
              </a:rPr>
              <a:t>000 K€</a:t>
            </a:r>
          </a:p>
        </p:txBody>
      </p:sp>
      <p:sp>
        <p:nvSpPr>
          <p:cNvPr id="35" name="Rectangle: Top Corners Rounded 48">
            <a:extLst>
              <a:ext uri="{FF2B5EF4-FFF2-40B4-BE49-F238E27FC236}">
                <a16:creationId xmlns:a16="http://schemas.microsoft.com/office/drawing/2014/main" id="{7ABD95D4-4D03-503F-D464-A6C4BCE9CA24}"/>
              </a:ext>
            </a:extLst>
          </p:cNvPr>
          <p:cNvSpPr/>
          <p:nvPr/>
        </p:nvSpPr>
        <p:spPr>
          <a:xfrm>
            <a:off x="9116776" y="2095500"/>
            <a:ext cx="2651760" cy="1025272"/>
          </a:xfrm>
          <a:prstGeom prst="round2SameRect">
            <a:avLst>
              <a:gd name="adj1" fmla="val 16955"/>
              <a:gd name="adj2" fmla="val 0"/>
            </a:avLst>
          </a:prstGeom>
          <a:gradFill>
            <a:gsLst>
              <a:gs pos="0">
                <a:schemeClr val="accent6">
                  <a:alpha val="10000"/>
                </a:schemeClr>
              </a:gs>
              <a:gs pos="81000">
                <a:schemeClr val="accent6">
                  <a:alpha val="10000"/>
                </a:schemeClr>
              </a:gs>
              <a:gs pos="100000">
                <a:schemeClr val="accent6">
                  <a:alpha val="30000"/>
                </a:schemeClr>
              </a:gs>
            </a:gsLst>
            <a:lin ang="5400000" scaled="1"/>
          </a:gra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20000"/>
              </a:lnSpc>
              <a:spcBef>
                <a:spcPts val="0"/>
              </a:spcBef>
              <a:spcAft>
                <a:spcPts val="400"/>
              </a:spcAft>
              <a:buClr>
                <a:srgbClr val="00DECC"/>
              </a:buClr>
              <a:buSzPct val="115000"/>
              <a:buFontTx/>
              <a:buNone/>
              <a:tabLst/>
              <a:defRPr/>
            </a:pPr>
            <a:endParaRPr kumimoji="0" lang="en-US" sz="2800" b="1" i="0" u="none" strike="noStrike" kern="1200" cap="none" spc="0" normalizeH="0" baseline="0" noProof="0">
              <a:ln>
                <a:noFill/>
              </a:ln>
              <a:solidFill>
                <a:srgbClr val="0A151E"/>
              </a:solidFill>
              <a:effectLst/>
              <a:uLnTx/>
              <a:uFillTx/>
              <a:latin typeface="Sora-SIA"/>
              <a:ea typeface="+mn-ea"/>
              <a:cs typeface="+mn-cs"/>
            </a:endParaRPr>
          </a:p>
        </p:txBody>
      </p:sp>
      <p:sp>
        <p:nvSpPr>
          <p:cNvPr id="36" name="Rectangle: Top Corners Rounded 46">
            <a:extLst>
              <a:ext uri="{FF2B5EF4-FFF2-40B4-BE49-F238E27FC236}">
                <a16:creationId xmlns:a16="http://schemas.microsoft.com/office/drawing/2014/main" id="{F319F00A-2774-417B-9374-0369032EA1DF}"/>
              </a:ext>
            </a:extLst>
          </p:cNvPr>
          <p:cNvSpPr/>
          <p:nvPr/>
        </p:nvSpPr>
        <p:spPr>
          <a:xfrm rot="10800000">
            <a:off x="9116398" y="3120772"/>
            <a:ext cx="2652513" cy="3356228"/>
          </a:xfrm>
          <a:prstGeom prst="round2SameRect">
            <a:avLst>
              <a:gd name="adj1" fmla="val 6033"/>
              <a:gd name="adj2" fmla="val 0"/>
            </a:avLst>
          </a:prstGeom>
          <a:solidFill>
            <a:schemeClr val="bg1"/>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Sora-SIA"/>
              <a:ea typeface="+mn-ea"/>
              <a:cs typeface="+mn-cs"/>
            </a:endParaRPr>
          </a:p>
        </p:txBody>
      </p:sp>
      <p:sp>
        <p:nvSpPr>
          <p:cNvPr id="37" name="Text Placeholder 14">
            <a:extLst>
              <a:ext uri="{FF2B5EF4-FFF2-40B4-BE49-F238E27FC236}">
                <a16:creationId xmlns:a16="http://schemas.microsoft.com/office/drawing/2014/main" id="{8B780A4B-191B-8C4A-410D-E430178377CA}"/>
              </a:ext>
            </a:extLst>
          </p:cNvPr>
          <p:cNvSpPr txBox="1">
            <a:spLocks/>
          </p:cNvSpPr>
          <p:nvPr/>
        </p:nvSpPr>
        <p:spPr>
          <a:xfrm>
            <a:off x="9211912" y="6136520"/>
            <a:ext cx="2368990"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amet</a:t>
            </a: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consectetur</a:t>
            </a: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esse</a:t>
            </a:r>
            <a:endPar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endParaRPr>
          </a:p>
        </p:txBody>
      </p:sp>
      <p:sp>
        <p:nvSpPr>
          <p:cNvPr id="38" name="Text Placeholder 14">
            <a:extLst>
              <a:ext uri="{FF2B5EF4-FFF2-40B4-BE49-F238E27FC236}">
                <a16:creationId xmlns:a16="http://schemas.microsoft.com/office/drawing/2014/main" id="{3BEBE3D1-7C0B-883E-9AFA-25DB28E14952}"/>
              </a:ext>
            </a:extLst>
          </p:cNvPr>
          <p:cNvSpPr txBox="1">
            <a:spLocks/>
          </p:cNvSpPr>
          <p:nvPr/>
        </p:nvSpPr>
        <p:spPr>
          <a:xfrm>
            <a:off x="9211912" y="3296518"/>
            <a:ext cx="2368990" cy="813755"/>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pic>
        <p:nvPicPr>
          <p:cNvPr id="39" name="Image" descr="Image">
            <a:extLst>
              <a:ext uri="{FF2B5EF4-FFF2-40B4-BE49-F238E27FC236}">
                <a16:creationId xmlns:a16="http://schemas.microsoft.com/office/drawing/2014/main" id="{35F6EB89-0982-763A-A86F-AE39832BAF40}"/>
              </a:ext>
            </a:extLst>
          </p:cNvPr>
          <p:cNvPicPr>
            <a:picLocks noChangeAspect="1"/>
          </p:cNvPicPr>
          <p:nvPr/>
        </p:nvPicPr>
        <p:blipFill>
          <a:blip r:embed="rId5"/>
          <a:stretch>
            <a:fillRect/>
          </a:stretch>
        </p:blipFill>
        <p:spPr>
          <a:xfrm>
            <a:off x="9748498" y="2455532"/>
            <a:ext cx="1285719" cy="364819"/>
          </a:xfrm>
          <a:prstGeom prst="rect">
            <a:avLst/>
          </a:prstGeom>
          <a:ln w="12700">
            <a:miter lim="400000"/>
          </a:ln>
        </p:spPr>
      </p:pic>
      <p:sp>
        <p:nvSpPr>
          <p:cNvPr id="40" name="Text Placeholder 14">
            <a:extLst>
              <a:ext uri="{FF2B5EF4-FFF2-40B4-BE49-F238E27FC236}">
                <a16:creationId xmlns:a16="http://schemas.microsoft.com/office/drawing/2014/main" id="{D04F3784-C5E3-37D1-E13F-1126DB64FA29}"/>
              </a:ext>
            </a:extLst>
          </p:cNvPr>
          <p:cNvSpPr txBox="1">
            <a:spLocks/>
          </p:cNvSpPr>
          <p:nvPr/>
        </p:nvSpPr>
        <p:spPr>
          <a:xfrm>
            <a:off x="9211911" y="4198847"/>
            <a:ext cx="2368990" cy="143542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SemiBold" pitchFamily="2" charset="0"/>
                <a:ea typeface="+mn-ea"/>
                <a:cs typeface="Sora-SIA SemiBold" pitchFamily="2" charset="0"/>
              </a:rPr>
              <a:t>amet</a:t>
            </a:r>
            <a:r>
              <a:rPr kumimoji="0" lang="en-US" sz="8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sp>
        <p:nvSpPr>
          <p:cNvPr id="41" name="Text Placeholder 14">
            <a:extLst>
              <a:ext uri="{FF2B5EF4-FFF2-40B4-BE49-F238E27FC236}">
                <a16:creationId xmlns:a16="http://schemas.microsoft.com/office/drawing/2014/main" id="{F446F1A9-C892-4078-806F-2F704A233D95}"/>
              </a:ext>
            </a:extLst>
          </p:cNvPr>
          <p:cNvSpPr txBox="1">
            <a:spLocks/>
          </p:cNvSpPr>
          <p:nvPr/>
        </p:nvSpPr>
        <p:spPr>
          <a:xfrm>
            <a:off x="9201816" y="5709902"/>
            <a:ext cx="2368990"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2100" b="0" i="0" u="none" strike="noStrike" kern="1200" cap="none" spc="-100" normalizeH="0" baseline="0" noProof="0" dirty="0">
                <a:ln>
                  <a:noFill/>
                </a:ln>
                <a:solidFill>
                  <a:srgbClr val="0A151E"/>
                </a:solidFill>
                <a:effectLst/>
                <a:uLnTx/>
                <a:uFillTx/>
                <a:latin typeface="Sora-SIA"/>
                <a:ea typeface="+mn-ea"/>
                <a:cs typeface="Sora-SIA SemiBold" pitchFamily="2" charset="0"/>
              </a:rPr>
              <a:t>000 K€</a:t>
            </a:r>
          </a:p>
        </p:txBody>
      </p:sp>
    </p:spTree>
    <p:extLst>
      <p:ext uri="{BB962C8B-B14F-4D97-AF65-F5344CB8AC3E}">
        <p14:creationId xmlns:p14="http://schemas.microsoft.com/office/powerpoint/2010/main" val="130289966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C0750-B827-5EB6-017B-A93F40ADDE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D27B8A-053C-D94D-2082-44834788DF7A}"/>
              </a:ext>
            </a:extLst>
          </p:cNvPr>
          <p:cNvSpPr>
            <a:spLocks noGrp="1"/>
          </p:cNvSpPr>
          <p:nvPr>
            <p:ph type="title"/>
          </p:nvPr>
        </p:nvSpPr>
        <p:spPr/>
        <p:txBody>
          <a:bodyPr/>
          <a:lstStyle/>
          <a:p>
            <a:r>
              <a:rPr lang="en-US" dirty="0"/>
              <a:t>Header lorem ipsum</a:t>
            </a:r>
          </a:p>
        </p:txBody>
      </p:sp>
      <p:sp>
        <p:nvSpPr>
          <p:cNvPr id="3" name="Footer Placeholder 2">
            <a:extLst>
              <a:ext uri="{FF2B5EF4-FFF2-40B4-BE49-F238E27FC236}">
                <a16:creationId xmlns:a16="http://schemas.microsoft.com/office/drawing/2014/main" id="{04BC872E-0305-3743-5C61-1109D24FCF4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all" spc="0" normalizeH="0" baseline="0" noProof="0">
              <a:ln>
                <a:noFill/>
              </a:ln>
              <a:solidFill>
                <a:srgbClr val="173044"/>
              </a:solidFill>
              <a:effectLst/>
              <a:uLnTx/>
              <a:uFillTx/>
              <a:latin typeface="Sora-SIA"/>
              <a:ea typeface="+mn-ea"/>
              <a:cs typeface="+mn-cs"/>
            </a:endParaRPr>
          </a:p>
        </p:txBody>
      </p:sp>
      <p:sp>
        <p:nvSpPr>
          <p:cNvPr id="4" name="Slide Number Placeholder 3">
            <a:extLst>
              <a:ext uri="{FF2B5EF4-FFF2-40B4-BE49-F238E27FC236}">
                <a16:creationId xmlns:a16="http://schemas.microsoft.com/office/drawing/2014/main" id="{982F0C12-6BEA-BC6D-9E58-68BBDDD2250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EAD572E-2F50-43BC-A5A3-42ECFACCA1CC}" type="slidenum">
              <a:rPr kumimoji="0" lang="en-US" sz="800" b="0" i="0" u="none" strike="noStrike" kern="1200" cap="none" spc="0" normalizeH="0" baseline="0" noProof="0" smtClean="0">
                <a:ln>
                  <a:noFill/>
                </a:ln>
                <a:solidFill>
                  <a:srgbClr val="173044"/>
                </a:solidFill>
                <a:effectLst/>
                <a:uLnTx/>
                <a:uFillTx/>
                <a:latin typeface="Sora-S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a:ln>
                <a:noFill/>
              </a:ln>
              <a:solidFill>
                <a:srgbClr val="173044"/>
              </a:solidFill>
              <a:effectLst/>
              <a:uLnTx/>
              <a:uFillTx/>
              <a:latin typeface="Sora-SIA"/>
              <a:ea typeface="+mn-ea"/>
              <a:cs typeface="+mn-cs"/>
            </a:endParaRPr>
          </a:p>
        </p:txBody>
      </p:sp>
      <p:sp>
        <p:nvSpPr>
          <p:cNvPr id="6" name="Text Placeholder 5">
            <a:extLst>
              <a:ext uri="{FF2B5EF4-FFF2-40B4-BE49-F238E27FC236}">
                <a16:creationId xmlns:a16="http://schemas.microsoft.com/office/drawing/2014/main" id="{D7D46236-FA09-17B4-F91B-49695F978B4F}"/>
              </a:ext>
            </a:extLst>
          </p:cNvPr>
          <p:cNvSpPr>
            <a:spLocks noGrp="1"/>
          </p:cNvSpPr>
          <p:nvPr>
            <p:ph type="body" sz="quarter" idx="13"/>
          </p:nvPr>
        </p:nvSpPr>
        <p:spPr/>
        <p:txBody>
          <a:bodyPr/>
          <a:lstStyle/>
          <a:p>
            <a:r>
              <a:rPr lang="en-US" dirty="0"/>
              <a:t>Optional subhead 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p>
        </p:txBody>
      </p:sp>
      <p:sp>
        <p:nvSpPr>
          <p:cNvPr id="5" name="Rectangle: Top Corners Rounded 48">
            <a:extLst>
              <a:ext uri="{FF2B5EF4-FFF2-40B4-BE49-F238E27FC236}">
                <a16:creationId xmlns:a16="http://schemas.microsoft.com/office/drawing/2014/main" id="{83CCD5A2-AA35-21DC-EE80-9582CF965417}"/>
              </a:ext>
            </a:extLst>
          </p:cNvPr>
          <p:cNvSpPr/>
          <p:nvPr/>
        </p:nvSpPr>
        <p:spPr>
          <a:xfrm>
            <a:off x="437471" y="2095500"/>
            <a:ext cx="2068597" cy="1025272"/>
          </a:xfrm>
          <a:prstGeom prst="round2SameRect">
            <a:avLst>
              <a:gd name="adj1" fmla="val 16955"/>
              <a:gd name="adj2" fmla="val 0"/>
            </a:avLst>
          </a:prstGeom>
          <a:gradFill>
            <a:gsLst>
              <a:gs pos="0">
                <a:schemeClr val="accent6">
                  <a:alpha val="10000"/>
                </a:schemeClr>
              </a:gs>
              <a:gs pos="81000">
                <a:schemeClr val="accent6">
                  <a:alpha val="10000"/>
                </a:schemeClr>
              </a:gs>
              <a:gs pos="100000">
                <a:schemeClr val="accent6">
                  <a:alpha val="30000"/>
                </a:schemeClr>
              </a:gs>
            </a:gsLst>
            <a:lin ang="5400000" scaled="1"/>
          </a:gra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20000"/>
              </a:lnSpc>
              <a:spcBef>
                <a:spcPts val="0"/>
              </a:spcBef>
              <a:spcAft>
                <a:spcPts val="400"/>
              </a:spcAft>
              <a:buClr>
                <a:srgbClr val="00DECC"/>
              </a:buClr>
              <a:buSzPct val="115000"/>
              <a:buFontTx/>
              <a:buNone/>
              <a:tabLst/>
              <a:defRPr/>
            </a:pPr>
            <a:endParaRPr kumimoji="0" lang="en-US" sz="2800" b="1" i="0" u="none" strike="noStrike" kern="1200" cap="none" spc="0" normalizeH="0" baseline="0" noProof="0">
              <a:ln>
                <a:noFill/>
              </a:ln>
              <a:solidFill>
                <a:srgbClr val="0A151E"/>
              </a:solidFill>
              <a:effectLst/>
              <a:uLnTx/>
              <a:uFillTx/>
              <a:latin typeface="Sora-SIA"/>
              <a:ea typeface="+mn-ea"/>
              <a:cs typeface="+mn-cs"/>
            </a:endParaRPr>
          </a:p>
        </p:txBody>
      </p:sp>
      <p:sp>
        <p:nvSpPr>
          <p:cNvPr id="25" name="Rectangle: Top Corners Rounded 46">
            <a:extLst>
              <a:ext uri="{FF2B5EF4-FFF2-40B4-BE49-F238E27FC236}">
                <a16:creationId xmlns:a16="http://schemas.microsoft.com/office/drawing/2014/main" id="{2813D7DF-E7E5-3637-5D8F-EBE49791EE00}"/>
              </a:ext>
            </a:extLst>
          </p:cNvPr>
          <p:cNvSpPr/>
          <p:nvPr/>
        </p:nvSpPr>
        <p:spPr>
          <a:xfrm rot="10800000">
            <a:off x="437281" y="3120772"/>
            <a:ext cx="2068975" cy="3356228"/>
          </a:xfrm>
          <a:prstGeom prst="round2SameRect">
            <a:avLst>
              <a:gd name="adj1" fmla="val 6033"/>
              <a:gd name="adj2" fmla="val 0"/>
            </a:avLst>
          </a:prstGeom>
          <a:solidFill>
            <a:schemeClr val="bg1"/>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Sora-SIA"/>
              <a:ea typeface="+mn-ea"/>
              <a:cs typeface="+mn-cs"/>
            </a:endParaRPr>
          </a:p>
        </p:txBody>
      </p:sp>
      <p:sp>
        <p:nvSpPr>
          <p:cNvPr id="52" name="Text Placeholder 14">
            <a:extLst>
              <a:ext uri="{FF2B5EF4-FFF2-40B4-BE49-F238E27FC236}">
                <a16:creationId xmlns:a16="http://schemas.microsoft.com/office/drawing/2014/main" id="{EFBD9558-7A4D-CDE9-C6E9-6562CD5C7251}"/>
              </a:ext>
            </a:extLst>
          </p:cNvPr>
          <p:cNvSpPr txBox="1">
            <a:spLocks/>
          </p:cNvSpPr>
          <p:nvPr/>
        </p:nvSpPr>
        <p:spPr>
          <a:xfrm>
            <a:off x="532796" y="5994200"/>
            <a:ext cx="1859994"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amet</a:t>
            </a: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consectetur</a:t>
            </a: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esse</a:t>
            </a:r>
            <a:endPar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endParaRPr>
          </a:p>
        </p:txBody>
      </p:sp>
      <p:sp>
        <p:nvSpPr>
          <p:cNvPr id="53" name="Text Placeholder 14">
            <a:extLst>
              <a:ext uri="{FF2B5EF4-FFF2-40B4-BE49-F238E27FC236}">
                <a16:creationId xmlns:a16="http://schemas.microsoft.com/office/drawing/2014/main" id="{D0B87E0A-F539-8B90-6D8C-154B27CD04A3}"/>
              </a:ext>
            </a:extLst>
          </p:cNvPr>
          <p:cNvSpPr txBox="1">
            <a:spLocks/>
          </p:cNvSpPr>
          <p:nvPr/>
        </p:nvSpPr>
        <p:spPr>
          <a:xfrm>
            <a:off x="532796" y="3296518"/>
            <a:ext cx="1859995" cy="813755"/>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pic>
        <p:nvPicPr>
          <p:cNvPr id="7" name="Image" descr="Image">
            <a:extLst>
              <a:ext uri="{FF2B5EF4-FFF2-40B4-BE49-F238E27FC236}">
                <a16:creationId xmlns:a16="http://schemas.microsoft.com/office/drawing/2014/main" id="{B937DAD4-C964-22DE-9E01-4143F50FA7B8}"/>
              </a:ext>
            </a:extLst>
          </p:cNvPr>
          <p:cNvPicPr>
            <a:picLocks noChangeAspect="1"/>
          </p:cNvPicPr>
          <p:nvPr/>
        </p:nvPicPr>
        <p:blipFill>
          <a:blip r:embed="rId5"/>
          <a:stretch>
            <a:fillRect/>
          </a:stretch>
        </p:blipFill>
        <p:spPr>
          <a:xfrm>
            <a:off x="819932" y="2453745"/>
            <a:ext cx="1285719" cy="364819"/>
          </a:xfrm>
          <a:prstGeom prst="rect">
            <a:avLst/>
          </a:prstGeom>
          <a:ln w="12700">
            <a:miter lim="400000"/>
          </a:ln>
        </p:spPr>
      </p:pic>
      <p:sp>
        <p:nvSpPr>
          <p:cNvPr id="14" name="Text Placeholder 14">
            <a:extLst>
              <a:ext uri="{FF2B5EF4-FFF2-40B4-BE49-F238E27FC236}">
                <a16:creationId xmlns:a16="http://schemas.microsoft.com/office/drawing/2014/main" id="{3DA13168-D492-3E8F-9FE9-98FB6A9C2FB4}"/>
              </a:ext>
            </a:extLst>
          </p:cNvPr>
          <p:cNvSpPr txBox="1">
            <a:spLocks/>
          </p:cNvSpPr>
          <p:nvPr/>
        </p:nvSpPr>
        <p:spPr>
          <a:xfrm>
            <a:off x="532795" y="4198847"/>
            <a:ext cx="1859995" cy="143542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SemiBold" pitchFamily="2" charset="0"/>
                <a:ea typeface="+mn-ea"/>
                <a:cs typeface="Sora-SIA SemiBold" pitchFamily="2" charset="0"/>
              </a:rPr>
              <a:t>amet</a:t>
            </a:r>
            <a:r>
              <a:rPr kumimoji="0" lang="en-US" sz="8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sp>
        <p:nvSpPr>
          <p:cNvPr id="16" name="Text Placeholder 14">
            <a:extLst>
              <a:ext uri="{FF2B5EF4-FFF2-40B4-BE49-F238E27FC236}">
                <a16:creationId xmlns:a16="http://schemas.microsoft.com/office/drawing/2014/main" id="{7A0B47E0-3CB9-B476-94E3-060CF1B4B3AC}"/>
              </a:ext>
            </a:extLst>
          </p:cNvPr>
          <p:cNvSpPr txBox="1">
            <a:spLocks/>
          </p:cNvSpPr>
          <p:nvPr/>
        </p:nvSpPr>
        <p:spPr>
          <a:xfrm>
            <a:off x="522700" y="5567582"/>
            <a:ext cx="1870090"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2100" b="0" i="0" u="none" strike="noStrike" kern="1200" cap="none" spc="-100" normalizeH="0" baseline="0" noProof="0" dirty="0">
                <a:ln>
                  <a:noFill/>
                </a:ln>
                <a:solidFill>
                  <a:srgbClr val="0A151E"/>
                </a:solidFill>
                <a:effectLst/>
                <a:uLnTx/>
                <a:uFillTx/>
                <a:latin typeface="Sora-SIA"/>
                <a:ea typeface="+mn-ea"/>
                <a:cs typeface="Sora-SIA Regular" pitchFamily="2" charset="0"/>
              </a:rPr>
              <a:t>000 K€</a:t>
            </a:r>
          </a:p>
        </p:txBody>
      </p:sp>
      <p:sp>
        <p:nvSpPr>
          <p:cNvPr id="13" name="Rectangle: Top Corners Rounded 48">
            <a:extLst>
              <a:ext uri="{FF2B5EF4-FFF2-40B4-BE49-F238E27FC236}">
                <a16:creationId xmlns:a16="http://schemas.microsoft.com/office/drawing/2014/main" id="{77D51AF5-723F-2F2D-896C-37249383B137}"/>
              </a:ext>
            </a:extLst>
          </p:cNvPr>
          <p:cNvSpPr/>
          <p:nvPr/>
        </p:nvSpPr>
        <p:spPr>
          <a:xfrm>
            <a:off x="2743594" y="2095500"/>
            <a:ext cx="2068597" cy="1025272"/>
          </a:xfrm>
          <a:prstGeom prst="round2SameRect">
            <a:avLst>
              <a:gd name="adj1" fmla="val 16955"/>
              <a:gd name="adj2" fmla="val 0"/>
            </a:avLst>
          </a:prstGeom>
          <a:gradFill>
            <a:gsLst>
              <a:gs pos="0">
                <a:schemeClr val="accent6">
                  <a:alpha val="10000"/>
                </a:schemeClr>
              </a:gs>
              <a:gs pos="81000">
                <a:schemeClr val="accent6">
                  <a:alpha val="10000"/>
                </a:schemeClr>
              </a:gs>
              <a:gs pos="100000">
                <a:schemeClr val="accent6">
                  <a:alpha val="30000"/>
                </a:schemeClr>
              </a:gs>
            </a:gsLst>
            <a:lin ang="5400000" scaled="1"/>
          </a:gra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20000"/>
              </a:lnSpc>
              <a:spcBef>
                <a:spcPts val="0"/>
              </a:spcBef>
              <a:spcAft>
                <a:spcPts val="400"/>
              </a:spcAft>
              <a:buClr>
                <a:srgbClr val="00DECC"/>
              </a:buClr>
              <a:buSzPct val="115000"/>
              <a:buFontTx/>
              <a:buNone/>
              <a:tabLst/>
              <a:defRPr/>
            </a:pPr>
            <a:endParaRPr kumimoji="0" lang="en-US" sz="2800" b="1" i="0" u="none" strike="noStrike" kern="1200" cap="none" spc="0" normalizeH="0" baseline="0" noProof="0">
              <a:ln>
                <a:noFill/>
              </a:ln>
              <a:solidFill>
                <a:srgbClr val="0A151E"/>
              </a:solidFill>
              <a:effectLst/>
              <a:uLnTx/>
              <a:uFillTx/>
              <a:latin typeface="Sora-SIA"/>
              <a:ea typeface="+mn-ea"/>
              <a:cs typeface="+mn-cs"/>
            </a:endParaRPr>
          </a:p>
        </p:txBody>
      </p:sp>
      <p:sp>
        <p:nvSpPr>
          <p:cNvPr id="15" name="Rectangle: Top Corners Rounded 46">
            <a:extLst>
              <a:ext uri="{FF2B5EF4-FFF2-40B4-BE49-F238E27FC236}">
                <a16:creationId xmlns:a16="http://schemas.microsoft.com/office/drawing/2014/main" id="{679E1E5F-4752-CC35-F058-17ACB1C6692D}"/>
              </a:ext>
            </a:extLst>
          </p:cNvPr>
          <p:cNvSpPr/>
          <p:nvPr/>
        </p:nvSpPr>
        <p:spPr>
          <a:xfrm rot="10800000">
            <a:off x="2743404" y="3120772"/>
            <a:ext cx="2068975" cy="3356228"/>
          </a:xfrm>
          <a:prstGeom prst="round2SameRect">
            <a:avLst>
              <a:gd name="adj1" fmla="val 6033"/>
              <a:gd name="adj2" fmla="val 0"/>
            </a:avLst>
          </a:prstGeom>
          <a:solidFill>
            <a:schemeClr val="bg1"/>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Sora-SIA"/>
              <a:ea typeface="+mn-ea"/>
              <a:cs typeface="+mn-cs"/>
            </a:endParaRPr>
          </a:p>
        </p:txBody>
      </p:sp>
      <p:sp>
        <p:nvSpPr>
          <p:cNvPr id="18" name="Text Placeholder 14">
            <a:extLst>
              <a:ext uri="{FF2B5EF4-FFF2-40B4-BE49-F238E27FC236}">
                <a16:creationId xmlns:a16="http://schemas.microsoft.com/office/drawing/2014/main" id="{49F3BED4-AAAC-E1BD-F6CF-6FD1EC430433}"/>
              </a:ext>
            </a:extLst>
          </p:cNvPr>
          <p:cNvSpPr txBox="1">
            <a:spLocks/>
          </p:cNvSpPr>
          <p:nvPr/>
        </p:nvSpPr>
        <p:spPr>
          <a:xfrm>
            <a:off x="2838919" y="5994200"/>
            <a:ext cx="1859994"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amet</a:t>
            </a: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consectetur</a:t>
            </a: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esse</a:t>
            </a:r>
            <a:endPar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endParaRPr>
          </a:p>
        </p:txBody>
      </p:sp>
      <p:sp>
        <p:nvSpPr>
          <p:cNvPr id="19" name="Text Placeholder 14">
            <a:extLst>
              <a:ext uri="{FF2B5EF4-FFF2-40B4-BE49-F238E27FC236}">
                <a16:creationId xmlns:a16="http://schemas.microsoft.com/office/drawing/2014/main" id="{D22F9256-D767-66B9-2D2A-D3CCF0ADF073}"/>
              </a:ext>
            </a:extLst>
          </p:cNvPr>
          <p:cNvSpPr txBox="1">
            <a:spLocks/>
          </p:cNvSpPr>
          <p:nvPr/>
        </p:nvSpPr>
        <p:spPr>
          <a:xfrm>
            <a:off x="2838919" y="3296518"/>
            <a:ext cx="1859995" cy="813755"/>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pic>
        <p:nvPicPr>
          <p:cNvPr id="26" name="Image" descr="Image">
            <a:extLst>
              <a:ext uri="{FF2B5EF4-FFF2-40B4-BE49-F238E27FC236}">
                <a16:creationId xmlns:a16="http://schemas.microsoft.com/office/drawing/2014/main" id="{EA3156A9-4535-98A1-62B5-426B0FC16C16}"/>
              </a:ext>
            </a:extLst>
          </p:cNvPr>
          <p:cNvPicPr>
            <a:picLocks noChangeAspect="1"/>
          </p:cNvPicPr>
          <p:nvPr/>
        </p:nvPicPr>
        <p:blipFill>
          <a:blip r:embed="rId5"/>
          <a:stretch>
            <a:fillRect/>
          </a:stretch>
        </p:blipFill>
        <p:spPr>
          <a:xfrm>
            <a:off x="3126055" y="2453745"/>
            <a:ext cx="1285719" cy="364819"/>
          </a:xfrm>
          <a:prstGeom prst="rect">
            <a:avLst/>
          </a:prstGeom>
          <a:ln w="12700">
            <a:miter lim="400000"/>
          </a:ln>
        </p:spPr>
      </p:pic>
      <p:sp>
        <p:nvSpPr>
          <p:cNvPr id="42" name="Text Placeholder 14">
            <a:extLst>
              <a:ext uri="{FF2B5EF4-FFF2-40B4-BE49-F238E27FC236}">
                <a16:creationId xmlns:a16="http://schemas.microsoft.com/office/drawing/2014/main" id="{3B7136AE-980B-514E-1374-9E2439A2C2E1}"/>
              </a:ext>
            </a:extLst>
          </p:cNvPr>
          <p:cNvSpPr txBox="1">
            <a:spLocks/>
          </p:cNvSpPr>
          <p:nvPr/>
        </p:nvSpPr>
        <p:spPr>
          <a:xfrm>
            <a:off x="2838918" y="4198847"/>
            <a:ext cx="1859995" cy="143542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SemiBold" pitchFamily="2" charset="0"/>
                <a:ea typeface="+mn-ea"/>
                <a:cs typeface="Sora-SIA SemiBold" pitchFamily="2" charset="0"/>
              </a:rPr>
              <a:t>amet</a:t>
            </a:r>
            <a:r>
              <a:rPr kumimoji="0" lang="en-US" sz="8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sp>
        <p:nvSpPr>
          <p:cNvPr id="43" name="Rectangle: Top Corners Rounded 48">
            <a:extLst>
              <a:ext uri="{FF2B5EF4-FFF2-40B4-BE49-F238E27FC236}">
                <a16:creationId xmlns:a16="http://schemas.microsoft.com/office/drawing/2014/main" id="{D2ED9F07-5DEA-A5F4-6E88-FFC3DA91C9B0}"/>
              </a:ext>
            </a:extLst>
          </p:cNvPr>
          <p:cNvSpPr/>
          <p:nvPr/>
        </p:nvSpPr>
        <p:spPr>
          <a:xfrm>
            <a:off x="5051690" y="2095500"/>
            <a:ext cx="2068597" cy="1025272"/>
          </a:xfrm>
          <a:prstGeom prst="round2SameRect">
            <a:avLst>
              <a:gd name="adj1" fmla="val 16955"/>
              <a:gd name="adj2" fmla="val 0"/>
            </a:avLst>
          </a:prstGeom>
          <a:gradFill>
            <a:gsLst>
              <a:gs pos="0">
                <a:schemeClr val="accent6">
                  <a:alpha val="10000"/>
                </a:schemeClr>
              </a:gs>
              <a:gs pos="81000">
                <a:schemeClr val="accent6">
                  <a:alpha val="10000"/>
                </a:schemeClr>
              </a:gs>
              <a:gs pos="100000">
                <a:schemeClr val="accent6">
                  <a:alpha val="30000"/>
                </a:schemeClr>
              </a:gs>
            </a:gsLst>
            <a:lin ang="5400000" scaled="1"/>
          </a:gra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20000"/>
              </a:lnSpc>
              <a:spcBef>
                <a:spcPts val="0"/>
              </a:spcBef>
              <a:spcAft>
                <a:spcPts val="400"/>
              </a:spcAft>
              <a:buClr>
                <a:srgbClr val="00DECC"/>
              </a:buClr>
              <a:buSzPct val="115000"/>
              <a:buFontTx/>
              <a:buNone/>
              <a:tabLst/>
              <a:defRPr/>
            </a:pPr>
            <a:endParaRPr kumimoji="0" lang="en-US" sz="2800" b="1" i="0" u="none" strike="noStrike" kern="1200" cap="none" spc="0" normalizeH="0" baseline="0" noProof="0">
              <a:ln>
                <a:noFill/>
              </a:ln>
              <a:solidFill>
                <a:srgbClr val="0A151E"/>
              </a:solidFill>
              <a:effectLst/>
              <a:uLnTx/>
              <a:uFillTx/>
              <a:latin typeface="Sora-SIA"/>
              <a:ea typeface="+mn-ea"/>
              <a:cs typeface="+mn-cs"/>
            </a:endParaRPr>
          </a:p>
        </p:txBody>
      </p:sp>
      <p:sp>
        <p:nvSpPr>
          <p:cNvPr id="44" name="Rectangle: Top Corners Rounded 46">
            <a:extLst>
              <a:ext uri="{FF2B5EF4-FFF2-40B4-BE49-F238E27FC236}">
                <a16:creationId xmlns:a16="http://schemas.microsoft.com/office/drawing/2014/main" id="{0A333C47-2A1D-479B-622B-27E9101A9BF8}"/>
              </a:ext>
            </a:extLst>
          </p:cNvPr>
          <p:cNvSpPr/>
          <p:nvPr/>
        </p:nvSpPr>
        <p:spPr>
          <a:xfrm rot="10800000">
            <a:off x="5051500" y="3120772"/>
            <a:ext cx="2068975" cy="3356228"/>
          </a:xfrm>
          <a:prstGeom prst="round2SameRect">
            <a:avLst>
              <a:gd name="adj1" fmla="val 6033"/>
              <a:gd name="adj2" fmla="val 0"/>
            </a:avLst>
          </a:prstGeom>
          <a:solidFill>
            <a:schemeClr val="bg1"/>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Sora-SIA"/>
              <a:ea typeface="+mn-ea"/>
              <a:cs typeface="+mn-cs"/>
            </a:endParaRPr>
          </a:p>
        </p:txBody>
      </p:sp>
      <p:sp>
        <p:nvSpPr>
          <p:cNvPr id="45" name="Text Placeholder 14">
            <a:extLst>
              <a:ext uri="{FF2B5EF4-FFF2-40B4-BE49-F238E27FC236}">
                <a16:creationId xmlns:a16="http://schemas.microsoft.com/office/drawing/2014/main" id="{01716DE3-19F4-C35E-570D-7BB1C8E95701}"/>
              </a:ext>
            </a:extLst>
          </p:cNvPr>
          <p:cNvSpPr txBox="1">
            <a:spLocks/>
          </p:cNvSpPr>
          <p:nvPr/>
        </p:nvSpPr>
        <p:spPr>
          <a:xfrm>
            <a:off x="5147015" y="5994200"/>
            <a:ext cx="1859994"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amet</a:t>
            </a: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consectetur</a:t>
            </a: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esse</a:t>
            </a:r>
            <a:endPar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endParaRPr>
          </a:p>
        </p:txBody>
      </p:sp>
      <p:sp>
        <p:nvSpPr>
          <p:cNvPr id="46" name="Text Placeholder 14">
            <a:extLst>
              <a:ext uri="{FF2B5EF4-FFF2-40B4-BE49-F238E27FC236}">
                <a16:creationId xmlns:a16="http://schemas.microsoft.com/office/drawing/2014/main" id="{9FD5B516-D7BB-3175-0DDC-E098A6A6809C}"/>
              </a:ext>
            </a:extLst>
          </p:cNvPr>
          <p:cNvSpPr txBox="1">
            <a:spLocks/>
          </p:cNvSpPr>
          <p:nvPr/>
        </p:nvSpPr>
        <p:spPr>
          <a:xfrm>
            <a:off x="5147015" y="3296518"/>
            <a:ext cx="1859995" cy="813755"/>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pic>
        <p:nvPicPr>
          <p:cNvPr id="47" name="Image" descr="Image">
            <a:extLst>
              <a:ext uri="{FF2B5EF4-FFF2-40B4-BE49-F238E27FC236}">
                <a16:creationId xmlns:a16="http://schemas.microsoft.com/office/drawing/2014/main" id="{06321E5A-0E37-D3A4-282B-2D6560AA4D44}"/>
              </a:ext>
            </a:extLst>
          </p:cNvPr>
          <p:cNvPicPr>
            <a:picLocks noChangeAspect="1"/>
          </p:cNvPicPr>
          <p:nvPr/>
        </p:nvPicPr>
        <p:blipFill>
          <a:blip r:embed="rId5"/>
          <a:stretch>
            <a:fillRect/>
          </a:stretch>
        </p:blipFill>
        <p:spPr>
          <a:xfrm>
            <a:off x="5434151" y="2453745"/>
            <a:ext cx="1285719" cy="364819"/>
          </a:xfrm>
          <a:prstGeom prst="rect">
            <a:avLst/>
          </a:prstGeom>
          <a:ln w="12700">
            <a:miter lim="400000"/>
          </a:ln>
        </p:spPr>
      </p:pic>
      <p:sp>
        <p:nvSpPr>
          <p:cNvPr id="48" name="Text Placeholder 14">
            <a:extLst>
              <a:ext uri="{FF2B5EF4-FFF2-40B4-BE49-F238E27FC236}">
                <a16:creationId xmlns:a16="http://schemas.microsoft.com/office/drawing/2014/main" id="{12010791-4872-11FF-137F-A5743BB19E03}"/>
              </a:ext>
            </a:extLst>
          </p:cNvPr>
          <p:cNvSpPr txBox="1">
            <a:spLocks/>
          </p:cNvSpPr>
          <p:nvPr/>
        </p:nvSpPr>
        <p:spPr>
          <a:xfrm>
            <a:off x="5147014" y="4198847"/>
            <a:ext cx="1859995" cy="143542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SemiBold" pitchFamily="2" charset="0"/>
                <a:ea typeface="+mn-ea"/>
                <a:cs typeface="Sora-SIA SemiBold" pitchFamily="2" charset="0"/>
              </a:rPr>
              <a:t>amet</a:t>
            </a:r>
            <a:r>
              <a:rPr kumimoji="0" lang="en-US" sz="8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sp>
        <p:nvSpPr>
          <p:cNvPr id="49" name="Rectangle: Top Corners Rounded 48">
            <a:extLst>
              <a:ext uri="{FF2B5EF4-FFF2-40B4-BE49-F238E27FC236}">
                <a16:creationId xmlns:a16="http://schemas.microsoft.com/office/drawing/2014/main" id="{BC28C507-31DA-2F17-1B66-6501E8F61314}"/>
              </a:ext>
            </a:extLst>
          </p:cNvPr>
          <p:cNvSpPr/>
          <p:nvPr/>
        </p:nvSpPr>
        <p:spPr>
          <a:xfrm>
            <a:off x="7365497" y="2095500"/>
            <a:ext cx="2068597" cy="1025272"/>
          </a:xfrm>
          <a:prstGeom prst="round2SameRect">
            <a:avLst>
              <a:gd name="adj1" fmla="val 16955"/>
              <a:gd name="adj2" fmla="val 0"/>
            </a:avLst>
          </a:prstGeom>
          <a:gradFill>
            <a:gsLst>
              <a:gs pos="0">
                <a:schemeClr val="accent6">
                  <a:alpha val="10000"/>
                </a:schemeClr>
              </a:gs>
              <a:gs pos="81000">
                <a:schemeClr val="accent6">
                  <a:alpha val="10000"/>
                </a:schemeClr>
              </a:gs>
              <a:gs pos="100000">
                <a:schemeClr val="accent6">
                  <a:alpha val="30000"/>
                </a:schemeClr>
              </a:gs>
            </a:gsLst>
            <a:lin ang="5400000" scaled="1"/>
          </a:gra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20000"/>
              </a:lnSpc>
              <a:spcBef>
                <a:spcPts val="0"/>
              </a:spcBef>
              <a:spcAft>
                <a:spcPts val="400"/>
              </a:spcAft>
              <a:buClr>
                <a:srgbClr val="00DECC"/>
              </a:buClr>
              <a:buSzPct val="115000"/>
              <a:buFontTx/>
              <a:buNone/>
              <a:tabLst/>
              <a:defRPr/>
            </a:pPr>
            <a:endParaRPr kumimoji="0" lang="en-US" sz="2800" b="1" i="0" u="none" strike="noStrike" kern="1200" cap="none" spc="0" normalizeH="0" baseline="0" noProof="0">
              <a:ln>
                <a:noFill/>
              </a:ln>
              <a:solidFill>
                <a:srgbClr val="0A151E"/>
              </a:solidFill>
              <a:effectLst/>
              <a:uLnTx/>
              <a:uFillTx/>
              <a:latin typeface="Sora-SIA"/>
              <a:ea typeface="+mn-ea"/>
              <a:cs typeface="+mn-cs"/>
            </a:endParaRPr>
          </a:p>
        </p:txBody>
      </p:sp>
      <p:sp>
        <p:nvSpPr>
          <p:cNvPr id="50" name="Rectangle: Top Corners Rounded 46">
            <a:extLst>
              <a:ext uri="{FF2B5EF4-FFF2-40B4-BE49-F238E27FC236}">
                <a16:creationId xmlns:a16="http://schemas.microsoft.com/office/drawing/2014/main" id="{A27AC7DC-0F18-3DE7-4D9D-7DCF93F4A52C}"/>
              </a:ext>
            </a:extLst>
          </p:cNvPr>
          <p:cNvSpPr/>
          <p:nvPr/>
        </p:nvSpPr>
        <p:spPr>
          <a:xfrm rot="10800000">
            <a:off x="7365307" y="3120772"/>
            <a:ext cx="2068975" cy="3356228"/>
          </a:xfrm>
          <a:prstGeom prst="round2SameRect">
            <a:avLst>
              <a:gd name="adj1" fmla="val 6033"/>
              <a:gd name="adj2" fmla="val 0"/>
            </a:avLst>
          </a:prstGeom>
          <a:solidFill>
            <a:schemeClr val="bg1"/>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Sora-SIA"/>
              <a:ea typeface="+mn-ea"/>
              <a:cs typeface="+mn-cs"/>
            </a:endParaRPr>
          </a:p>
        </p:txBody>
      </p:sp>
      <p:sp>
        <p:nvSpPr>
          <p:cNvPr id="51" name="Text Placeholder 14">
            <a:extLst>
              <a:ext uri="{FF2B5EF4-FFF2-40B4-BE49-F238E27FC236}">
                <a16:creationId xmlns:a16="http://schemas.microsoft.com/office/drawing/2014/main" id="{236C699F-06FF-7A66-2524-7684B922D2A4}"/>
              </a:ext>
            </a:extLst>
          </p:cNvPr>
          <p:cNvSpPr txBox="1">
            <a:spLocks/>
          </p:cNvSpPr>
          <p:nvPr/>
        </p:nvSpPr>
        <p:spPr>
          <a:xfrm>
            <a:off x="7460822" y="5994200"/>
            <a:ext cx="1859994"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amet</a:t>
            </a: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consectetur</a:t>
            </a: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esse</a:t>
            </a:r>
            <a:endPar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endParaRPr>
          </a:p>
        </p:txBody>
      </p:sp>
      <p:sp>
        <p:nvSpPr>
          <p:cNvPr id="54" name="Text Placeholder 14">
            <a:extLst>
              <a:ext uri="{FF2B5EF4-FFF2-40B4-BE49-F238E27FC236}">
                <a16:creationId xmlns:a16="http://schemas.microsoft.com/office/drawing/2014/main" id="{BE890F7D-C4EC-075B-DD8B-F781F52EA187}"/>
              </a:ext>
            </a:extLst>
          </p:cNvPr>
          <p:cNvSpPr txBox="1">
            <a:spLocks/>
          </p:cNvSpPr>
          <p:nvPr/>
        </p:nvSpPr>
        <p:spPr>
          <a:xfrm>
            <a:off x="7460822" y="3296518"/>
            <a:ext cx="1859995" cy="813755"/>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pic>
        <p:nvPicPr>
          <p:cNvPr id="55" name="Image" descr="Image">
            <a:extLst>
              <a:ext uri="{FF2B5EF4-FFF2-40B4-BE49-F238E27FC236}">
                <a16:creationId xmlns:a16="http://schemas.microsoft.com/office/drawing/2014/main" id="{0BBD66C1-4DAC-D17D-14FF-3544C4C2EE9F}"/>
              </a:ext>
            </a:extLst>
          </p:cNvPr>
          <p:cNvPicPr>
            <a:picLocks noChangeAspect="1"/>
          </p:cNvPicPr>
          <p:nvPr/>
        </p:nvPicPr>
        <p:blipFill>
          <a:blip r:embed="rId5"/>
          <a:stretch>
            <a:fillRect/>
          </a:stretch>
        </p:blipFill>
        <p:spPr>
          <a:xfrm>
            <a:off x="7747958" y="2453745"/>
            <a:ext cx="1285719" cy="364819"/>
          </a:xfrm>
          <a:prstGeom prst="rect">
            <a:avLst/>
          </a:prstGeom>
          <a:ln w="12700">
            <a:miter lim="400000"/>
          </a:ln>
        </p:spPr>
      </p:pic>
      <p:sp>
        <p:nvSpPr>
          <p:cNvPr id="56" name="Text Placeholder 14">
            <a:extLst>
              <a:ext uri="{FF2B5EF4-FFF2-40B4-BE49-F238E27FC236}">
                <a16:creationId xmlns:a16="http://schemas.microsoft.com/office/drawing/2014/main" id="{2AD066D5-97FF-3277-6698-7091911B0143}"/>
              </a:ext>
            </a:extLst>
          </p:cNvPr>
          <p:cNvSpPr txBox="1">
            <a:spLocks/>
          </p:cNvSpPr>
          <p:nvPr/>
        </p:nvSpPr>
        <p:spPr>
          <a:xfrm>
            <a:off x="7460821" y="4198847"/>
            <a:ext cx="1859995" cy="143542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SemiBold" pitchFamily="2" charset="0"/>
                <a:ea typeface="+mn-ea"/>
                <a:cs typeface="Sora-SIA SemiBold" pitchFamily="2" charset="0"/>
              </a:rPr>
              <a:t>amet</a:t>
            </a:r>
            <a:r>
              <a:rPr kumimoji="0" lang="en-US" sz="8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sp>
        <p:nvSpPr>
          <p:cNvPr id="57" name="Rectangle: Top Corners Rounded 56">
            <a:extLst>
              <a:ext uri="{FF2B5EF4-FFF2-40B4-BE49-F238E27FC236}">
                <a16:creationId xmlns:a16="http://schemas.microsoft.com/office/drawing/2014/main" id="{25621BB6-BC16-FFDB-C0BE-E5162D28BD38}"/>
              </a:ext>
            </a:extLst>
          </p:cNvPr>
          <p:cNvSpPr/>
          <p:nvPr/>
        </p:nvSpPr>
        <p:spPr>
          <a:xfrm>
            <a:off x="9672630" y="2095500"/>
            <a:ext cx="2068597" cy="1025272"/>
          </a:xfrm>
          <a:prstGeom prst="round2SameRect">
            <a:avLst>
              <a:gd name="adj1" fmla="val 16955"/>
              <a:gd name="adj2" fmla="val 0"/>
            </a:avLst>
          </a:prstGeom>
          <a:gradFill>
            <a:gsLst>
              <a:gs pos="0">
                <a:schemeClr val="accent6">
                  <a:alpha val="10000"/>
                </a:schemeClr>
              </a:gs>
              <a:gs pos="81000">
                <a:schemeClr val="accent6">
                  <a:alpha val="10000"/>
                </a:schemeClr>
              </a:gs>
              <a:gs pos="100000">
                <a:schemeClr val="accent6">
                  <a:alpha val="30000"/>
                </a:schemeClr>
              </a:gs>
            </a:gsLst>
            <a:lin ang="5400000" scaled="1"/>
          </a:gra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20000"/>
              </a:lnSpc>
              <a:spcBef>
                <a:spcPts val="0"/>
              </a:spcBef>
              <a:spcAft>
                <a:spcPts val="400"/>
              </a:spcAft>
              <a:buClr>
                <a:srgbClr val="00DECC"/>
              </a:buClr>
              <a:buSzPct val="115000"/>
              <a:buFontTx/>
              <a:buNone/>
              <a:tabLst/>
              <a:defRPr/>
            </a:pPr>
            <a:endParaRPr kumimoji="0" lang="en-US" sz="2800" b="1" i="0" u="none" strike="noStrike" kern="1200" cap="none" spc="0" normalizeH="0" baseline="0" noProof="0">
              <a:ln>
                <a:noFill/>
              </a:ln>
              <a:solidFill>
                <a:srgbClr val="0A151E"/>
              </a:solidFill>
              <a:effectLst/>
              <a:uLnTx/>
              <a:uFillTx/>
              <a:latin typeface="Sora-SIA"/>
              <a:ea typeface="+mn-ea"/>
              <a:cs typeface="+mn-cs"/>
            </a:endParaRPr>
          </a:p>
        </p:txBody>
      </p:sp>
      <p:sp>
        <p:nvSpPr>
          <p:cNvPr id="58" name="Rectangle: Top Corners Rounded 46">
            <a:extLst>
              <a:ext uri="{FF2B5EF4-FFF2-40B4-BE49-F238E27FC236}">
                <a16:creationId xmlns:a16="http://schemas.microsoft.com/office/drawing/2014/main" id="{BB780BF4-F31D-A801-680B-5420DA78A91A}"/>
              </a:ext>
            </a:extLst>
          </p:cNvPr>
          <p:cNvSpPr/>
          <p:nvPr/>
        </p:nvSpPr>
        <p:spPr>
          <a:xfrm rot="10800000">
            <a:off x="9672440" y="3120772"/>
            <a:ext cx="2068975" cy="3356228"/>
          </a:xfrm>
          <a:prstGeom prst="round2SameRect">
            <a:avLst>
              <a:gd name="adj1" fmla="val 6033"/>
              <a:gd name="adj2" fmla="val 0"/>
            </a:avLst>
          </a:prstGeom>
          <a:solidFill>
            <a:schemeClr val="bg1"/>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Sora-SIA"/>
              <a:ea typeface="+mn-ea"/>
              <a:cs typeface="+mn-cs"/>
            </a:endParaRPr>
          </a:p>
        </p:txBody>
      </p:sp>
      <p:sp>
        <p:nvSpPr>
          <p:cNvPr id="59" name="Text Placeholder 14">
            <a:extLst>
              <a:ext uri="{FF2B5EF4-FFF2-40B4-BE49-F238E27FC236}">
                <a16:creationId xmlns:a16="http://schemas.microsoft.com/office/drawing/2014/main" id="{50F62167-B83A-8AD4-89C9-EAE874683E5E}"/>
              </a:ext>
            </a:extLst>
          </p:cNvPr>
          <p:cNvSpPr txBox="1">
            <a:spLocks/>
          </p:cNvSpPr>
          <p:nvPr/>
        </p:nvSpPr>
        <p:spPr>
          <a:xfrm>
            <a:off x="9767955" y="5994200"/>
            <a:ext cx="1859994"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amet</a:t>
            </a: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consectetur</a:t>
            </a: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esse</a:t>
            </a:r>
            <a:endPar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endParaRPr>
          </a:p>
        </p:txBody>
      </p:sp>
      <p:sp>
        <p:nvSpPr>
          <p:cNvPr id="60" name="Text Placeholder 14">
            <a:extLst>
              <a:ext uri="{FF2B5EF4-FFF2-40B4-BE49-F238E27FC236}">
                <a16:creationId xmlns:a16="http://schemas.microsoft.com/office/drawing/2014/main" id="{C13E5E0C-DE34-3E6B-C1E4-D1EC5C070391}"/>
              </a:ext>
            </a:extLst>
          </p:cNvPr>
          <p:cNvSpPr txBox="1">
            <a:spLocks/>
          </p:cNvSpPr>
          <p:nvPr/>
        </p:nvSpPr>
        <p:spPr>
          <a:xfrm>
            <a:off x="9767955" y="3296518"/>
            <a:ext cx="1859995" cy="813755"/>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pic>
        <p:nvPicPr>
          <p:cNvPr id="61" name="Image" descr="Image">
            <a:extLst>
              <a:ext uri="{FF2B5EF4-FFF2-40B4-BE49-F238E27FC236}">
                <a16:creationId xmlns:a16="http://schemas.microsoft.com/office/drawing/2014/main" id="{CCF4B17C-E8EB-1517-A163-123D1B211BBE}"/>
              </a:ext>
            </a:extLst>
          </p:cNvPr>
          <p:cNvPicPr>
            <a:picLocks noChangeAspect="1"/>
          </p:cNvPicPr>
          <p:nvPr/>
        </p:nvPicPr>
        <p:blipFill>
          <a:blip r:embed="rId5"/>
          <a:stretch>
            <a:fillRect/>
          </a:stretch>
        </p:blipFill>
        <p:spPr>
          <a:xfrm>
            <a:off x="10055091" y="2453745"/>
            <a:ext cx="1285719" cy="364819"/>
          </a:xfrm>
          <a:prstGeom prst="rect">
            <a:avLst/>
          </a:prstGeom>
          <a:ln w="12700">
            <a:miter lim="400000"/>
          </a:ln>
        </p:spPr>
      </p:pic>
      <p:sp>
        <p:nvSpPr>
          <p:cNvPr id="62" name="Text Placeholder 14">
            <a:extLst>
              <a:ext uri="{FF2B5EF4-FFF2-40B4-BE49-F238E27FC236}">
                <a16:creationId xmlns:a16="http://schemas.microsoft.com/office/drawing/2014/main" id="{F6C3E914-3F4A-0564-C7FA-EA5584145966}"/>
              </a:ext>
            </a:extLst>
          </p:cNvPr>
          <p:cNvSpPr txBox="1">
            <a:spLocks/>
          </p:cNvSpPr>
          <p:nvPr/>
        </p:nvSpPr>
        <p:spPr>
          <a:xfrm>
            <a:off x="9767954" y="4198847"/>
            <a:ext cx="1859995" cy="143542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SemiBold" pitchFamily="2" charset="0"/>
                <a:ea typeface="+mn-ea"/>
                <a:cs typeface="Sora-SIA SemiBold" pitchFamily="2" charset="0"/>
              </a:rPr>
              <a:t>amet</a:t>
            </a:r>
            <a:r>
              <a:rPr kumimoji="0" lang="en-US" sz="8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800" b="0" i="0" u="none" strike="noStrike" kern="1200" cap="none" spc="0" normalizeH="0" baseline="0" noProof="0" dirty="0">
                <a:ln>
                  <a:noFill/>
                </a:ln>
                <a:solidFill>
                  <a:srgbClr val="0A151E"/>
                </a:solidFill>
                <a:effectLst/>
                <a:uLnTx/>
                <a:uFillTx/>
                <a:latin typeface="Sora-SIA"/>
                <a:ea typeface="+mn-ea"/>
                <a:cs typeface="+mn-cs"/>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sp>
        <p:nvSpPr>
          <p:cNvPr id="8" name="Text Placeholder 14">
            <a:extLst>
              <a:ext uri="{FF2B5EF4-FFF2-40B4-BE49-F238E27FC236}">
                <a16:creationId xmlns:a16="http://schemas.microsoft.com/office/drawing/2014/main" id="{12BD7A55-3AA6-51C5-2EF1-3ABCE15E063D}"/>
              </a:ext>
            </a:extLst>
          </p:cNvPr>
          <p:cNvSpPr txBox="1">
            <a:spLocks/>
          </p:cNvSpPr>
          <p:nvPr/>
        </p:nvSpPr>
        <p:spPr>
          <a:xfrm>
            <a:off x="2825056" y="5567582"/>
            <a:ext cx="1870090"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2100" b="0" i="0" u="none" strike="noStrike" kern="1200" cap="none" spc="-100" normalizeH="0" baseline="0" noProof="0" dirty="0">
                <a:ln>
                  <a:noFill/>
                </a:ln>
                <a:solidFill>
                  <a:srgbClr val="0A151E"/>
                </a:solidFill>
                <a:effectLst/>
                <a:uLnTx/>
                <a:uFillTx/>
                <a:latin typeface="Sora-SIA"/>
                <a:ea typeface="+mn-ea"/>
                <a:cs typeface="Sora-SIA Regular" pitchFamily="2" charset="0"/>
              </a:rPr>
              <a:t>000 K€</a:t>
            </a:r>
          </a:p>
        </p:txBody>
      </p:sp>
      <p:sp>
        <p:nvSpPr>
          <p:cNvPr id="9" name="Text Placeholder 14">
            <a:extLst>
              <a:ext uri="{FF2B5EF4-FFF2-40B4-BE49-F238E27FC236}">
                <a16:creationId xmlns:a16="http://schemas.microsoft.com/office/drawing/2014/main" id="{96730501-B814-7B5C-ED68-6D698F50D457}"/>
              </a:ext>
            </a:extLst>
          </p:cNvPr>
          <p:cNvSpPr txBox="1">
            <a:spLocks/>
          </p:cNvSpPr>
          <p:nvPr/>
        </p:nvSpPr>
        <p:spPr>
          <a:xfrm>
            <a:off x="5129224" y="5567582"/>
            <a:ext cx="1870090"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2100" b="0" i="0" u="none" strike="noStrike" kern="1200" cap="none" spc="-100" normalizeH="0" baseline="0" noProof="0" dirty="0">
                <a:ln>
                  <a:noFill/>
                </a:ln>
                <a:solidFill>
                  <a:srgbClr val="0A151E"/>
                </a:solidFill>
                <a:effectLst/>
                <a:uLnTx/>
                <a:uFillTx/>
                <a:latin typeface="Sora-SIA"/>
                <a:ea typeface="+mn-ea"/>
                <a:cs typeface="Sora-SIA Regular" pitchFamily="2" charset="0"/>
              </a:rPr>
              <a:t>000 K€</a:t>
            </a:r>
          </a:p>
        </p:txBody>
      </p:sp>
      <p:sp>
        <p:nvSpPr>
          <p:cNvPr id="10" name="Text Placeholder 14">
            <a:extLst>
              <a:ext uri="{FF2B5EF4-FFF2-40B4-BE49-F238E27FC236}">
                <a16:creationId xmlns:a16="http://schemas.microsoft.com/office/drawing/2014/main" id="{173D5AA4-17C3-439C-BFC9-41F3F23E924E}"/>
              </a:ext>
            </a:extLst>
          </p:cNvPr>
          <p:cNvSpPr txBox="1">
            <a:spLocks/>
          </p:cNvSpPr>
          <p:nvPr/>
        </p:nvSpPr>
        <p:spPr>
          <a:xfrm>
            <a:off x="7446959" y="5566419"/>
            <a:ext cx="1870090"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2100" b="0" i="0" u="none" strike="noStrike" kern="1200" cap="none" spc="-100" normalizeH="0" baseline="0" noProof="0" dirty="0">
                <a:ln>
                  <a:noFill/>
                </a:ln>
                <a:solidFill>
                  <a:srgbClr val="0A151E"/>
                </a:solidFill>
                <a:effectLst/>
                <a:uLnTx/>
                <a:uFillTx/>
                <a:latin typeface="Sora-SIA"/>
                <a:ea typeface="+mn-ea"/>
                <a:cs typeface="Sora-SIA Regular" pitchFamily="2" charset="0"/>
              </a:rPr>
              <a:t>000 K€</a:t>
            </a:r>
          </a:p>
        </p:txBody>
      </p:sp>
      <p:sp>
        <p:nvSpPr>
          <p:cNvPr id="17" name="Text Placeholder 14">
            <a:extLst>
              <a:ext uri="{FF2B5EF4-FFF2-40B4-BE49-F238E27FC236}">
                <a16:creationId xmlns:a16="http://schemas.microsoft.com/office/drawing/2014/main" id="{551B2C42-28EB-DBD8-E506-ED89D24FFC76}"/>
              </a:ext>
            </a:extLst>
          </p:cNvPr>
          <p:cNvSpPr txBox="1">
            <a:spLocks/>
          </p:cNvSpPr>
          <p:nvPr/>
        </p:nvSpPr>
        <p:spPr>
          <a:xfrm>
            <a:off x="9781420" y="5566419"/>
            <a:ext cx="1870090"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2100" b="0" i="0" u="none" strike="noStrike" kern="1200" cap="none" spc="-100" normalizeH="0" baseline="0" noProof="0" dirty="0">
                <a:ln>
                  <a:noFill/>
                </a:ln>
                <a:solidFill>
                  <a:srgbClr val="0A151E"/>
                </a:solidFill>
                <a:effectLst/>
                <a:uLnTx/>
                <a:uFillTx/>
                <a:latin typeface="Sora-SIA"/>
                <a:ea typeface="+mn-ea"/>
                <a:cs typeface="Sora-SIA Regular" pitchFamily="2" charset="0"/>
              </a:rPr>
              <a:t>000 K€</a:t>
            </a:r>
          </a:p>
        </p:txBody>
      </p:sp>
    </p:spTree>
    <p:extLst>
      <p:ext uri="{BB962C8B-B14F-4D97-AF65-F5344CB8AC3E}">
        <p14:creationId xmlns:p14="http://schemas.microsoft.com/office/powerpoint/2010/main" val="411691999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FA64F-AA84-DC95-5F3C-F42A93CE38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543EE7-8E5F-F505-0E6D-52B5FFF08D87}"/>
              </a:ext>
            </a:extLst>
          </p:cNvPr>
          <p:cNvSpPr>
            <a:spLocks noGrp="1"/>
          </p:cNvSpPr>
          <p:nvPr>
            <p:ph type="title"/>
          </p:nvPr>
        </p:nvSpPr>
        <p:spPr/>
        <p:txBody>
          <a:bodyPr/>
          <a:lstStyle/>
          <a:p>
            <a:r>
              <a:rPr lang="en-US" dirty="0"/>
              <a:t>Header lorem ipsum</a:t>
            </a:r>
          </a:p>
        </p:txBody>
      </p:sp>
      <p:sp>
        <p:nvSpPr>
          <p:cNvPr id="3" name="Footer Placeholder 2">
            <a:extLst>
              <a:ext uri="{FF2B5EF4-FFF2-40B4-BE49-F238E27FC236}">
                <a16:creationId xmlns:a16="http://schemas.microsoft.com/office/drawing/2014/main" id="{B23C7B89-2580-D61E-620D-394AD508BEC7}"/>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all" spc="0" normalizeH="0" baseline="0" noProof="0">
              <a:ln>
                <a:noFill/>
              </a:ln>
              <a:solidFill>
                <a:srgbClr val="173044"/>
              </a:solidFill>
              <a:effectLst/>
              <a:uLnTx/>
              <a:uFillTx/>
              <a:latin typeface="Sora-SIA"/>
              <a:ea typeface="+mn-ea"/>
              <a:cs typeface="+mn-cs"/>
            </a:endParaRPr>
          </a:p>
        </p:txBody>
      </p:sp>
      <p:sp>
        <p:nvSpPr>
          <p:cNvPr id="4" name="Slide Number Placeholder 3">
            <a:extLst>
              <a:ext uri="{FF2B5EF4-FFF2-40B4-BE49-F238E27FC236}">
                <a16:creationId xmlns:a16="http://schemas.microsoft.com/office/drawing/2014/main" id="{E63F81D9-C26D-EB7E-C11C-E663FFD2191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EAD572E-2F50-43BC-A5A3-42ECFACCA1CC}" type="slidenum">
              <a:rPr kumimoji="0" lang="en-US" sz="800" b="0" i="0" u="none" strike="noStrike" kern="1200" cap="none" spc="0" normalizeH="0" baseline="0" noProof="0" smtClean="0">
                <a:ln>
                  <a:noFill/>
                </a:ln>
                <a:solidFill>
                  <a:srgbClr val="173044"/>
                </a:solidFill>
                <a:effectLst/>
                <a:uLnTx/>
                <a:uFillTx/>
                <a:latin typeface="Sora-S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a:ln>
                <a:noFill/>
              </a:ln>
              <a:solidFill>
                <a:srgbClr val="173044"/>
              </a:solidFill>
              <a:effectLst/>
              <a:uLnTx/>
              <a:uFillTx/>
              <a:latin typeface="Sora-SIA"/>
              <a:ea typeface="+mn-ea"/>
              <a:cs typeface="+mn-cs"/>
            </a:endParaRPr>
          </a:p>
        </p:txBody>
      </p:sp>
      <p:sp>
        <p:nvSpPr>
          <p:cNvPr id="5" name="Rectangle: Top Corners Rounded 48">
            <a:extLst>
              <a:ext uri="{FF2B5EF4-FFF2-40B4-BE49-F238E27FC236}">
                <a16:creationId xmlns:a16="http://schemas.microsoft.com/office/drawing/2014/main" id="{F45EF4EE-D619-23DF-3FB4-CD5B8CC25286}"/>
              </a:ext>
            </a:extLst>
          </p:cNvPr>
          <p:cNvSpPr/>
          <p:nvPr/>
        </p:nvSpPr>
        <p:spPr>
          <a:xfrm>
            <a:off x="436681" y="1521143"/>
            <a:ext cx="2068597" cy="697124"/>
          </a:xfrm>
          <a:prstGeom prst="round2SameRect">
            <a:avLst>
              <a:gd name="adj1" fmla="val 25213"/>
              <a:gd name="adj2" fmla="val 0"/>
            </a:avLst>
          </a:prstGeom>
          <a:gradFill>
            <a:gsLst>
              <a:gs pos="0">
                <a:schemeClr val="accent6">
                  <a:alpha val="10000"/>
                </a:schemeClr>
              </a:gs>
              <a:gs pos="81000">
                <a:schemeClr val="accent6">
                  <a:alpha val="10000"/>
                </a:schemeClr>
              </a:gs>
              <a:gs pos="100000">
                <a:schemeClr val="accent6">
                  <a:alpha val="30000"/>
                </a:schemeClr>
              </a:gs>
            </a:gsLst>
            <a:lin ang="5400000" scaled="1"/>
          </a:gra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20000"/>
              </a:lnSpc>
              <a:spcBef>
                <a:spcPts val="0"/>
              </a:spcBef>
              <a:spcAft>
                <a:spcPts val="400"/>
              </a:spcAft>
              <a:buClr>
                <a:srgbClr val="00DECC"/>
              </a:buClr>
              <a:buSzPct val="115000"/>
              <a:buFontTx/>
              <a:buNone/>
              <a:tabLst/>
              <a:defRPr/>
            </a:pPr>
            <a:endParaRPr kumimoji="0" lang="en-US" sz="2800" b="1" i="0" u="none" strike="noStrike" kern="1200" cap="none" spc="0" normalizeH="0" baseline="0" noProof="0">
              <a:ln>
                <a:noFill/>
              </a:ln>
              <a:solidFill>
                <a:srgbClr val="0A151E"/>
              </a:solidFill>
              <a:effectLst/>
              <a:uLnTx/>
              <a:uFillTx/>
              <a:latin typeface="Sora-SIA"/>
              <a:ea typeface="+mn-ea"/>
              <a:cs typeface="+mn-cs"/>
            </a:endParaRPr>
          </a:p>
        </p:txBody>
      </p:sp>
      <p:sp>
        <p:nvSpPr>
          <p:cNvPr id="25" name="Rectangle: Top Corners Rounded 46">
            <a:extLst>
              <a:ext uri="{FF2B5EF4-FFF2-40B4-BE49-F238E27FC236}">
                <a16:creationId xmlns:a16="http://schemas.microsoft.com/office/drawing/2014/main" id="{1DE5D3E2-A49F-5D54-CC25-759A6F9C1C00}"/>
              </a:ext>
            </a:extLst>
          </p:cNvPr>
          <p:cNvSpPr/>
          <p:nvPr/>
        </p:nvSpPr>
        <p:spPr>
          <a:xfrm rot="10800000">
            <a:off x="436491" y="2218266"/>
            <a:ext cx="2068975" cy="1705731"/>
          </a:xfrm>
          <a:prstGeom prst="round2SameRect">
            <a:avLst>
              <a:gd name="adj1" fmla="val 8776"/>
              <a:gd name="adj2" fmla="val 0"/>
            </a:avLst>
          </a:prstGeom>
          <a:solidFill>
            <a:schemeClr val="bg1"/>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Sora-SIA"/>
              <a:ea typeface="+mn-ea"/>
              <a:cs typeface="+mn-cs"/>
            </a:endParaRPr>
          </a:p>
        </p:txBody>
      </p:sp>
      <p:sp>
        <p:nvSpPr>
          <p:cNvPr id="52" name="Text Placeholder 14">
            <a:extLst>
              <a:ext uri="{FF2B5EF4-FFF2-40B4-BE49-F238E27FC236}">
                <a16:creationId xmlns:a16="http://schemas.microsoft.com/office/drawing/2014/main" id="{B49EDA8C-F839-CFB2-65FB-74E45ACFD94A}"/>
              </a:ext>
            </a:extLst>
          </p:cNvPr>
          <p:cNvSpPr txBox="1">
            <a:spLocks/>
          </p:cNvSpPr>
          <p:nvPr/>
        </p:nvSpPr>
        <p:spPr>
          <a:xfrm>
            <a:off x="541772" y="3696435"/>
            <a:ext cx="1859994" cy="227564"/>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amet</a:t>
            </a:r>
            <a:endPar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endParaRPr>
          </a:p>
        </p:txBody>
      </p:sp>
      <p:sp>
        <p:nvSpPr>
          <p:cNvPr id="53" name="Text Placeholder 14">
            <a:extLst>
              <a:ext uri="{FF2B5EF4-FFF2-40B4-BE49-F238E27FC236}">
                <a16:creationId xmlns:a16="http://schemas.microsoft.com/office/drawing/2014/main" id="{CC796CBA-E907-F301-2BFB-544C70D8D96C}"/>
              </a:ext>
            </a:extLst>
          </p:cNvPr>
          <p:cNvSpPr txBox="1">
            <a:spLocks/>
          </p:cNvSpPr>
          <p:nvPr/>
        </p:nvSpPr>
        <p:spPr>
          <a:xfrm>
            <a:off x="532793" y="2318067"/>
            <a:ext cx="1859995" cy="41069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7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7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pic>
        <p:nvPicPr>
          <p:cNvPr id="7" name="Image" descr="Image">
            <a:extLst>
              <a:ext uri="{FF2B5EF4-FFF2-40B4-BE49-F238E27FC236}">
                <a16:creationId xmlns:a16="http://schemas.microsoft.com/office/drawing/2014/main" id="{98C32159-BBFD-046D-5C6D-F9F281CBCD38}"/>
              </a:ext>
            </a:extLst>
          </p:cNvPr>
          <p:cNvPicPr>
            <a:picLocks noChangeAspect="1"/>
          </p:cNvPicPr>
          <p:nvPr/>
        </p:nvPicPr>
        <p:blipFill>
          <a:blip r:embed="rId5"/>
          <a:stretch>
            <a:fillRect/>
          </a:stretch>
        </p:blipFill>
        <p:spPr>
          <a:xfrm>
            <a:off x="916024" y="1757272"/>
            <a:ext cx="1093535" cy="310287"/>
          </a:xfrm>
          <a:prstGeom prst="rect">
            <a:avLst/>
          </a:prstGeom>
          <a:ln w="12700">
            <a:miter lim="400000"/>
          </a:ln>
        </p:spPr>
      </p:pic>
      <p:sp>
        <p:nvSpPr>
          <p:cNvPr id="14" name="Text Placeholder 14">
            <a:extLst>
              <a:ext uri="{FF2B5EF4-FFF2-40B4-BE49-F238E27FC236}">
                <a16:creationId xmlns:a16="http://schemas.microsoft.com/office/drawing/2014/main" id="{BB7D243F-D859-E6D3-D5CA-89C10F6E2C3B}"/>
              </a:ext>
            </a:extLst>
          </p:cNvPr>
          <p:cNvSpPr txBox="1">
            <a:spLocks/>
          </p:cNvSpPr>
          <p:nvPr/>
        </p:nvSpPr>
        <p:spPr>
          <a:xfrm>
            <a:off x="522700" y="2799625"/>
            <a:ext cx="1859995" cy="54301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Lorem ipsum dolor sit </a:t>
            </a:r>
            <a:r>
              <a:rPr kumimoji="0" lang="en-US" sz="700" b="0" i="0" u="none" strike="noStrike" kern="1200" cap="none" spc="0" normalizeH="0" baseline="0" noProof="0" dirty="0" err="1">
                <a:ln>
                  <a:noFill/>
                </a:ln>
                <a:solidFill>
                  <a:srgbClr val="0A151E"/>
                </a:solidFill>
                <a:effectLst/>
                <a:uLnTx/>
                <a:uFillTx/>
                <a:latin typeface="Sora-SIA SemiBold" pitchFamily="2" charset="0"/>
                <a:ea typeface="+mn-ea"/>
                <a:cs typeface="Sora-SIA SemiBold" pitchFamily="2" charset="0"/>
              </a:rPr>
              <a:t>amet</a:t>
            </a:r>
            <a:r>
              <a:rPr kumimoji="0" lang="en-US" sz="7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sp>
        <p:nvSpPr>
          <p:cNvPr id="16" name="Text Placeholder 14">
            <a:extLst>
              <a:ext uri="{FF2B5EF4-FFF2-40B4-BE49-F238E27FC236}">
                <a16:creationId xmlns:a16="http://schemas.microsoft.com/office/drawing/2014/main" id="{7BA62A54-567A-C0FB-7634-95A94B4AD05E}"/>
              </a:ext>
            </a:extLst>
          </p:cNvPr>
          <p:cNvSpPr txBox="1">
            <a:spLocks/>
          </p:cNvSpPr>
          <p:nvPr/>
        </p:nvSpPr>
        <p:spPr>
          <a:xfrm>
            <a:off x="520762" y="3350325"/>
            <a:ext cx="1874917"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2000" b="0" i="0" u="none" strike="noStrike" kern="1200" cap="none" spc="-100" normalizeH="0" baseline="0" noProof="0" dirty="0">
                <a:ln>
                  <a:noFill/>
                </a:ln>
                <a:solidFill>
                  <a:srgbClr val="0A151E"/>
                </a:solidFill>
                <a:effectLst/>
                <a:uLnTx/>
                <a:uFillTx/>
                <a:latin typeface="Sora-SIA"/>
                <a:ea typeface="+mn-ea"/>
                <a:cs typeface="Sora-SIA Regular" pitchFamily="2" charset="0"/>
              </a:rPr>
              <a:t>000 K€</a:t>
            </a:r>
          </a:p>
        </p:txBody>
      </p:sp>
      <p:sp>
        <p:nvSpPr>
          <p:cNvPr id="11" name="Rectangle: Top Corners Rounded 48">
            <a:extLst>
              <a:ext uri="{FF2B5EF4-FFF2-40B4-BE49-F238E27FC236}">
                <a16:creationId xmlns:a16="http://schemas.microsoft.com/office/drawing/2014/main" id="{981FD478-0AD8-0376-16CE-52B98659B7D3}"/>
              </a:ext>
            </a:extLst>
          </p:cNvPr>
          <p:cNvSpPr/>
          <p:nvPr/>
        </p:nvSpPr>
        <p:spPr>
          <a:xfrm>
            <a:off x="2732841" y="1518975"/>
            <a:ext cx="2068597" cy="697124"/>
          </a:xfrm>
          <a:prstGeom prst="round2SameRect">
            <a:avLst>
              <a:gd name="adj1" fmla="val 25213"/>
              <a:gd name="adj2" fmla="val 0"/>
            </a:avLst>
          </a:prstGeom>
          <a:gradFill>
            <a:gsLst>
              <a:gs pos="0">
                <a:schemeClr val="accent6">
                  <a:alpha val="10000"/>
                </a:schemeClr>
              </a:gs>
              <a:gs pos="81000">
                <a:schemeClr val="accent6">
                  <a:alpha val="10000"/>
                </a:schemeClr>
              </a:gs>
              <a:gs pos="100000">
                <a:schemeClr val="accent6">
                  <a:alpha val="30000"/>
                </a:schemeClr>
              </a:gs>
            </a:gsLst>
            <a:lin ang="5400000" scaled="1"/>
          </a:gra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20000"/>
              </a:lnSpc>
              <a:spcBef>
                <a:spcPts val="0"/>
              </a:spcBef>
              <a:spcAft>
                <a:spcPts val="400"/>
              </a:spcAft>
              <a:buClr>
                <a:srgbClr val="00DECC"/>
              </a:buClr>
              <a:buSzPct val="115000"/>
              <a:buFontTx/>
              <a:buNone/>
              <a:tabLst/>
              <a:defRPr/>
            </a:pPr>
            <a:endParaRPr kumimoji="0" lang="en-US" sz="2800" b="1" i="0" u="none" strike="noStrike" kern="1200" cap="none" spc="0" normalizeH="0" baseline="0" noProof="0">
              <a:ln>
                <a:noFill/>
              </a:ln>
              <a:solidFill>
                <a:srgbClr val="0A151E"/>
              </a:solidFill>
              <a:effectLst/>
              <a:uLnTx/>
              <a:uFillTx/>
              <a:latin typeface="Sora-SIA"/>
              <a:ea typeface="+mn-ea"/>
              <a:cs typeface="+mn-cs"/>
            </a:endParaRPr>
          </a:p>
        </p:txBody>
      </p:sp>
      <p:sp>
        <p:nvSpPr>
          <p:cNvPr id="12" name="Rectangle: Top Corners Rounded 46">
            <a:extLst>
              <a:ext uri="{FF2B5EF4-FFF2-40B4-BE49-F238E27FC236}">
                <a16:creationId xmlns:a16="http://schemas.microsoft.com/office/drawing/2014/main" id="{818E4854-B8A3-555B-8B18-FB29106AECB0}"/>
              </a:ext>
            </a:extLst>
          </p:cNvPr>
          <p:cNvSpPr/>
          <p:nvPr/>
        </p:nvSpPr>
        <p:spPr>
          <a:xfrm rot="10800000">
            <a:off x="2732651" y="2216098"/>
            <a:ext cx="2068975" cy="1705731"/>
          </a:xfrm>
          <a:prstGeom prst="round2SameRect">
            <a:avLst>
              <a:gd name="adj1" fmla="val 8776"/>
              <a:gd name="adj2" fmla="val 0"/>
            </a:avLst>
          </a:prstGeom>
          <a:solidFill>
            <a:schemeClr val="bg1"/>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Sora-SIA"/>
              <a:ea typeface="+mn-ea"/>
              <a:cs typeface="+mn-cs"/>
            </a:endParaRPr>
          </a:p>
        </p:txBody>
      </p:sp>
      <p:sp>
        <p:nvSpPr>
          <p:cNvPr id="17" name="Text Placeholder 14">
            <a:extLst>
              <a:ext uri="{FF2B5EF4-FFF2-40B4-BE49-F238E27FC236}">
                <a16:creationId xmlns:a16="http://schemas.microsoft.com/office/drawing/2014/main" id="{42D2E5A7-8E2F-8E75-95A4-2AE7E11AA2A3}"/>
              </a:ext>
            </a:extLst>
          </p:cNvPr>
          <p:cNvSpPr txBox="1">
            <a:spLocks/>
          </p:cNvSpPr>
          <p:nvPr/>
        </p:nvSpPr>
        <p:spPr>
          <a:xfrm>
            <a:off x="2837932" y="3694267"/>
            <a:ext cx="1859994" cy="227564"/>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amet</a:t>
            </a:r>
            <a:endPar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endParaRPr>
          </a:p>
        </p:txBody>
      </p:sp>
      <p:sp>
        <p:nvSpPr>
          <p:cNvPr id="20" name="Text Placeholder 14">
            <a:extLst>
              <a:ext uri="{FF2B5EF4-FFF2-40B4-BE49-F238E27FC236}">
                <a16:creationId xmlns:a16="http://schemas.microsoft.com/office/drawing/2014/main" id="{6FFDBBF2-6D2E-0E6D-9474-AD9E6718CC0D}"/>
              </a:ext>
            </a:extLst>
          </p:cNvPr>
          <p:cNvSpPr txBox="1">
            <a:spLocks/>
          </p:cNvSpPr>
          <p:nvPr/>
        </p:nvSpPr>
        <p:spPr>
          <a:xfrm>
            <a:off x="2828953" y="2315899"/>
            <a:ext cx="1859995" cy="41069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7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7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pic>
        <p:nvPicPr>
          <p:cNvPr id="21" name="Image" descr="Image">
            <a:extLst>
              <a:ext uri="{FF2B5EF4-FFF2-40B4-BE49-F238E27FC236}">
                <a16:creationId xmlns:a16="http://schemas.microsoft.com/office/drawing/2014/main" id="{356BD71C-9B2A-D2AF-B827-A52C35AC5F0A}"/>
              </a:ext>
            </a:extLst>
          </p:cNvPr>
          <p:cNvPicPr>
            <a:picLocks noChangeAspect="1"/>
          </p:cNvPicPr>
          <p:nvPr/>
        </p:nvPicPr>
        <p:blipFill>
          <a:blip r:embed="rId5"/>
          <a:stretch>
            <a:fillRect/>
          </a:stretch>
        </p:blipFill>
        <p:spPr>
          <a:xfrm>
            <a:off x="3212184" y="1755104"/>
            <a:ext cx="1093535" cy="310287"/>
          </a:xfrm>
          <a:prstGeom prst="rect">
            <a:avLst/>
          </a:prstGeom>
          <a:ln w="12700">
            <a:miter lim="400000"/>
          </a:ln>
        </p:spPr>
      </p:pic>
      <p:sp>
        <p:nvSpPr>
          <p:cNvPr id="22" name="Text Placeholder 14">
            <a:extLst>
              <a:ext uri="{FF2B5EF4-FFF2-40B4-BE49-F238E27FC236}">
                <a16:creationId xmlns:a16="http://schemas.microsoft.com/office/drawing/2014/main" id="{EC4C2E1F-1B9C-9987-B38D-5CF9DCCD94AD}"/>
              </a:ext>
            </a:extLst>
          </p:cNvPr>
          <p:cNvSpPr txBox="1">
            <a:spLocks/>
          </p:cNvSpPr>
          <p:nvPr/>
        </p:nvSpPr>
        <p:spPr>
          <a:xfrm>
            <a:off x="2818860" y="2797457"/>
            <a:ext cx="1859995" cy="54301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Lorem ipsum dolor sit </a:t>
            </a:r>
            <a:r>
              <a:rPr kumimoji="0" lang="en-US" sz="700" b="0" i="0" u="none" strike="noStrike" kern="1200" cap="none" spc="0" normalizeH="0" baseline="0" noProof="0" dirty="0" err="1">
                <a:ln>
                  <a:noFill/>
                </a:ln>
                <a:solidFill>
                  <a:srgbClr val="0A151E"/>
                </a:solidFill>
                <a:effectLst/>
                <a:uLnTx/>
                <a:uFillTx/>
                <a:latin typeface="Sora-SIA SemiBold" pitchFamily="2" charset="0"/>
                <a:ea typeface="+mn-ea"/>
                <a:cs typeface="Sora-SIA SemiBold" pitchFamily="2" charset="0"/>
              </a:rPr>
              <a:t>amet</a:t>
            </a:r>
            <a:r>
              <a:rPr kumimoji="0" lang="en-US" sz="7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sp>
        <p:nvSpPr>
          <p:cNvPr id="23" name="Text Placeholder 14">
            <a:extLst>
              <a:ext uri="{FF2B5EF4-FFF2-40B4-BE49-F238E27FC236}">
                <a16:creationId xmlns:a16="http://schemas.microsoft.com/office/drawing/2014/main" id="{CBB990D9-D32E-7847-BF1A-894EBB2D4268}"/>
              </a:ext>
            </a:extLst>
          </p:cNvPr>
          <p:cNvSpPr txBox="1">
            <a:spLocks/>
          </p:cNvSpPr>
          <p:nvPr/>
        </p:nvSpPr>
        <p:spPr>
          <a:xfrm>
            <a:off x="2816922" y="3348157"/>
            <a:ext cx="1874917"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2000" b="0" i="0" u="none" strike="noStrike" kern="1200" cap="none" spc="-100" normalizeH="0" baseline="0" noProof="0" dirty="0">
                <a:ln>
                  <a:noFill/>
                </a:ln>
                <a:solidFill>
                  <a:srgbClr val="0A151E"/>
                </a:solidFill>
                <a:effectLst/>
                <a:uLnTx/>
                <a:uFillTx/>
                <a:latin typeface="Sora-SIA"/>
                <a:ea typeface="+mn-ea"/>
                <a:cs typeface="Sora-SIA Regular" pitchFamily="2" charset="0"/>
              </a:rPr>
              <a:t>000 K€</a:t>
            </a:r>
          </a:p>
        </p:txBody>
      </p:sp>
      <p:sp>
        <p:nvSpPr>
          <p:cNvPr id="24" name="Rectangle: Top Corners Rounded 48">
            <a:extLst>
              <a:ext uri="{FF2B5EF4-FFF2-40B4-BE49-F238E27FC236}">
                <a16:creationId xmlns:a16="http://schemas.microsoft.com/office/drawing/2014/main" id="{7E1DAB20-2655-24CD-2E4E-16A84C9EFBB2}"/>
              </a:ext>
            </a:extLst>
          </p:cNvPr>
          <p:cNvSpPr/>
          <p:nvPr/>
        </p:nvSpPr>
        <p:spPr>
          <a:xfrm>
            <a:off x="5043252" y="1527228"/>
            <a:ext cx="2068597" cy="697124"/>
          </a:xfrm>
          <a:prstGeom prst="round2SameRect">
            <a:avLst>
              <a:gd name="adj1" fmla="val 25213"/>
              <a:gd name="adj2" fmla="val 0"/>
            </a:avLst>
          </a:prstGeom>
          <a:gradFill>
            <a:gsLst>
              <a:gs pos="0">
                <a:schemeClr val="accent6">
                  <a:alpha val="10000"/>
                </a:schemeClr>
              </a:gs>
              <a:gs pos="81000">
                <a:schemeClr val="accent6">
                  <a:alpha val="10000"/>
                </a:schemeClr>
              </a:gs>
              <a:gs pos="100000">
                <a:schemeClr val="accent6">
                  <a:alpha val="30000"/>
                </a:schemeClr>
              </a:gs>
            </a:gsLst>
            <a:lin ang="5400000" scaled="1"/>
          </a:gra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20000"/>
              </a:lnSpc>
              <a:spcBef>
                <a:spcPts val="0"/>
              </a:spcBef>
              <a:spcAft>
                <a:spcPts val="400"/>
              </a:spcAft>
              <a:buClr>
                <a:srgbClr val="00DECC"/>
              </a:buClr>
              <a:buSzPct val="115000"/>
              <a:buFontTx/>
              <a:buNone/>
              <a:tabLst/>
              <a:defRPr/>
            </a:pPr>
            <a:endParaRPr kumimoji="0" lang="en-US" sz="2800" b="1" i="0" u="none" strike="noStrike" kern="1200" cap="none" spc="0" normalizeH="0" baseline="0" noProof="0">
              <a:ln>
                <a:noFill/>
              </a:ln>
              <a:solidFill>
                <a:srgbClr val="0A151E"/>
              </a:solidFill>
              <a:effectLst/>
              <a:uLnTx/>
              <a:uFillTx/>
              <a:latin typeface="Sora-SIA"/>
              <a:ea typeface="+mn-ea"/>
              <a:cs typeface="+mn-cs"/>
            </a:endParaRPr>
          </a:p>
        </p:txBody>
      </p:sp>
      <p:sp>
        <p:nvSpPr>
          <p:cNvPr id="27" name="Rectangle: Top Corners Rounded 46">
            <a:extLst>
              <a:ext uri="{FF2B5EF4-FFF2-40B4-BE49-F238E27FC236}">
                <a16:creationId xmlns:a16="http://schemas.microsoft.com/office/drawing/2014/main" id="{716434D0-FD45-4ECD-EC2C-ACC37420AB65}"/>
              </a:ext>
            </a:extLst>
          </p:cNvPr>
          <p:cNvSpPr/>
          <p:nvPr/>
        </p:nvSpPr>
        <p:spPr>
          <a:xfrm rot="10800000">
            <a:off x="5043062" y="2224351"/>
            <a:ext cx="2068975" cy="1705731"/>
          </a:xfrm>
          <a:prstGeom prst="round2SameRect">
            <a:avLst>
              <a:gd name="adj1" fmla="val 8776"/>
              <a:gd name="adj2" fmla="val 0"/>
            </a:avLst>
          </a:prstGeom>
          <a:solidFill>
            <a:schemeClr val="bg1"/>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Sora-SIA"/>
              <a:ea typeface="+mn-ea"/>
              <a:cs typeface="+mn-cs"/>
            </a:endParaRPr>
          </a:p>
        </p:txBody>
      </p:sp>
      <p:sp>
        <p:nvSpPr>
          <p:cNvPr id="28" name="Text Placeholder 14">
            <a:extLst>
              <a:ext uri="{FF2B5EF4-FFF2-40B4-BE49-F238E27FC236}">
                <a16:creationId xmlns:a16="http://schemas.microsoft.com/office/drawing/2014/main" id="{FC74C680-15BA-288E-C638-6C04FD402087}"/>
              </a:ext>
            </a:extLst>
          </p:cNvPr>
          <p:cNvSpPr txBox="1">
            <a:spLocks/>
          </p:cNvSpPr>
          <p:nvPr/>
        </p:nvSpPr>
        <p:spPr>
          <a:xfrm>
            <a:off x="5148343" y="3702520"/>
            <a:ext cx="1859994" cy="227564"/>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amet</a:t>
            </a:r>
            <a:endPar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endParaRPr>
          </a:p>
        </p:txBody>
      </p:sp>
      <p:sp>
        <p:nvSpPr>
          <p:cNvPr id="29" name="Text Placeholder 14">
            <a:extLst>
              <a:ext uri="{FF2B5EF4-FFF2-40B4-BE49-F238E27FC236}">
                <a16:creationId xmlns:a16="http://schemas.microsoft.com/office/drawing/2014/main" id="{7F17F7FD-1ABE-9D24-81AF-1E7F8DC2F65D}"/>
              </a:ext>
            </a:extLst>
          </p:cNvPr>
          <p:cNvSpPr txBox="1">
            <a:spLocks/>
          </p:cNvSpPr>
          <p:nvPr/>
        </p:nvSpPr>
        <p:spPr>
          <a:xfrm>
            <a:off x="5139364" y="2324152"/>
            <a:ext cx="1859995" cy="41069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7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7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pic>
        <p:nvPicPr>
          <p:cNvPr id="30" name="Image" descr="Image">
            <a:extLst>
              <a:ext uri="{FF2B5EF4-FFF2-40B4-BE49-F238E27FC236}">
                <a16:creationId xmlns:a16="http://schemas.microsoft.com/office/drawing/2014/main" id="{DA61E331-7801-DCA3-AEA3-C5B2BC233826}"/>
              </a:ext>
            </a:extLst>
          </p:cNvPr>
          <p:cNvPicPr>
            <a:picLocks noChangeAspect="1"/>
          </p:cNvPicPr>
          <p:nvPr/>
        </p:nvPicPr>
        <p:blipFill>
          <a:blip r:embed="rId5"/>
          <a:stretch>
            <a:fillRect/>
          </a:stretch>
        </p:blipFill>
        <p:spPr>
          <a:xfrm>
            <a:off x="5522595" y="1763357"/>
            <a:ext cx="1093535" cy="310287"/>
          </a:xfrm>
          <a:prstGeom prst="rect">
            <a:avLst/>
          </a:prstGeom>
          <a:ln w="12700">
            <a:miter lim="400000"/>
          </a:ln>
        </p:spPr>
      </p:pic>
      <p:sp>
        <p:nvSpPr>
          <p:cNvPr id="31" name="Text Placeholder 14">
            <a:extLst>
              <a:ext uri="{FF2B5EF4-FFF2-40B4-BE49-F238E27FC236}">
                <a16:creationId xmlns:a16="http://schemas.microsoft.com/office/drawing/2014/main" id="{00424E9F-AF10-F428-BAFB-4145EBA2D012}"/>
              </a:ext>
            </a:extLst>
          </p:cNvPr>
          <p:cNvSpPr txBox="1">
            <a:spLocks/>
          </p:cNvSpPr>
          <p:nvPr/>
        </p:nvSpPr>
        <p:spPr>
          <a:xfrm>
            <a:off x="5129271" y="2805710"/>
            <a:ext cx="1859995" cy="54301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Lorem ipsum dolor sit </a:t>
            </a:r>
            <a:r>
              <a:rPr kumimoji="0" lang="en-US" sz="700" b="0" i="0" u="none" strike="noStrike" kern="1200" cap="none" spc="0" normalizeH="0" baseline="0" noProof="0" dirty="0" err="1">
                <a:ln>
                  <a:noFill/>
                </a:ln>
                <a:solidFill>
                  <a:srgbClr val="0A151E"/>
                </a:solidFill>
                <a:effectLst/>
                <a:uLnTx/>
                <a:uFillTx/>
                <a:latin typeface="Sora-SIA SemiBold" pitchFamily="2" charset="0"/>
                <a:ea typeface="+mn-ea"/>
                <a:cs typeface="Sora-SIA SemiBold" pitchFamily="2" charset="0"/>
              </a:rPr>
              <a:t>amet</a:t>
            </a:r>
            <a:r>
              <a:rPr kumimoji="0" lang="en-US" sz="7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sp>
        <p:nvSpPr>
          <p:cNvPr id="32" name="Text Placeholder 14">
            <a:extLst>
              <a:ext uri="{FF2B5EF4-FFF2-40B4-BE49-F238E27FC236}">
                <a16:creationId xmlns:a16="http://schemas.microsoft.com/office/drawing/2014/main" id="{D68E06EB-BC73-F2D7-F6B5-601B7B3DF46B}"/>
              </a:ext>
            </a:extLst>
          </p:cNvPr>
          <p:cNvSpPr txBox="1">
            <a:spLocks/>
          </p:cNvSpPr>
          <p:nvPr/>
        </p:nvSpPr>
        <p:spPr>
          <a:xfrm>
            <a:off x="5127333" y="3356410"/>
            <a:ext cx="1874917"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2000" b="0" i="0" u="none" strike="noStrike" kern="1200" cap="none" spc="-100" normalizeH="0" baseline="0" noProof="0" dirty="0">
                <a:ln>
                  <a:noFill/>
                </a:ln>
                <a:solidFill>
                  <a:srgbClr val="0A151E"/>
                </a:solidFill>
                <a:effectLst/>
                <a:uLnTx/>
                <a:uFillTx/>
                <a:latin typeface="Sora-SIA"/>
                <a:ea typeface="+mn-ea"/>
                <a:cs typeface="Sora-SIA Regular" pitchFamily="2" charset="0"/>
              </a:rPr>
              <a:t>000 K€</a:t>
            </a:r>
          </a:p>
        </p:txBody>
      </p:sp>
      <p:sp>
        <p:nvSpPr>
          <p:cNvPr id="33" name="Rectangle: Top Corners Rounded 48">
            <a:extLst>
              <a:ext uri="{FF2B5EF4-FFF2-40B4-BE49-F238E27FC236}">
                <a16:creationId xmlns:a16="http://schemas.microsoft.com/office/drawing/2014/main" id="{1C3EA4E7-2C0B-2A14-420B-9E95618311DC}"/>
              </a:ext>
            </a:extLst>
          </p:cNvPr>
          <p:cNvSpPr/>
          <p:nvPr/>
        </p:nvSpPr>
        <p:spPr>
          <a:xfrm>
            <a:off x="7353472" y="1524000"/>
            <a:ext cx="2068597" cy="697124"/>
          </a:xfrm>
          <a:prstGeom prst="round2SameRect">
            <a:avLst>
              <a:gd name="adj1" fmla="val 25213"/>
              <a:gd name="adj2" fmla="val 0"/>
            </a:avLst>
          </a:prstGeom>
          <a:gradFill>
            <a:gsLst>
              <a:gs pos="0">
                <a:schemeClr val="accent6">
                  <a:alpha val="10000"/>
                </a:schemeClr>
              </a:gs>
              <a:gs pos="81000">
                <a:schemeClr val="accent6">
                  <a:alpha val="10000"/>
                </a:schemeClr>
              </a:gs>
              <a:gs pos="100000">
                <a:schemeClr val="accent6">
                  <a:alpha val="30000"/>
                </a:schemeClr>
              </a:gs>
            </a:gsLst>
            <a:lin ang="5400000" scaled="1"/>
          </a:gra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20000"/>
              </a:lnSpc>
              <a:spcBef>
                <a:spcPts val="0"/>
              </a:spcBef>
              <a:spcAft>
                <a:spcPts val="400"/>
              </a:spcAft>
              <a:buClr>
                <a:srgbClr val="00DECC"/>
              </a:buClr>
              <a:buSzPct val="115000"/>
              <a:buFontTx/>
              <a:buNone/>
              <a:tabLst/>
              <a:defRPr/>
            </a:pPr>
            <a:endParaRPr kumimoji="0" lang="en-US" sz="2800" b="1" i="0" u="none" strike="noStrike" kern="1200" cap="none" spc="0" normalizeH="0" baseline="0" noProof="0">
              <a:ln>
                <a:noFill/>
              </a:ln>
              <a:solidFill>
                <a:srgbClr val="0A151E"/>
              </a:solidFill>
              <a:effectLst/>
              <a:uLnTx/>
              <a:uFillTx/>
              <a:latin typeface="Sora-SIA"/>
              <a:ea typeface="+mn-ea"/>
              <a:cs typeface="+mn-cs"/>
            </a:endParaRPr>
          </a:p>
        </p:txBody>
      </p:sp>
      <p:sp>
        <p:nvSpPr>
          <p:cNvPr id="34" name="Rectangle: Top Corners Rounded 46">
            <a:extLst>
              <a:ext uri="{FF2B5EF4-FFF2-40B4-BE49-F238E27FC236}">
                <a16:creationId xmlns:a16="http://schemas.microsoft.com/office/drawing/2014/main" id="{FF4255E7-B8A4-273A-9C5C-EB302909CEC4}"/>
              </a:ext>
            </a:extLst>
          </p:cNvPr>
          <p:cNvSpPr/>
          <p:nvPr/>
        </p:nvSpPr>
        <p:spPr>
          <a:xfrm rot="10800000">
            <a:off x="7353282" y="2221123"/>
            <a:ext cx="2068975" cy="1705731"/>
          </a:xfrm>
          <a:prstGeom prst="round2SameRect">
            <a:avLst>
              <a:gd name="adj1" fmla="val 8776"/>
              <a:gd name="adj2" fmla="val 0"/>
            </a:avLst>
          </a:prstGeom>
          <a:solidFill>
            <a:schemeClr val="bg1"/>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Sora-SIA"/>
              <a:ea typeface="+mn-ea"/>
              <a:cs typeface="+mn-cs"/>
            </a:endParaRPr>
          </a:p>
        </p:txBody>
      </p:sp>
      <p:sp>
        <p:nvSpPr>
          <p:cNvPr id="35" name="Text Placeholder 14">
            <a:extLst>
              <a:ext uri="{FF2B5EF4-FFF2-40B4-BE49-F238E27FC236}">
                <a16:creationId xmlns:a16="http://schemas.microsoft.com/office/drawing/2014/main" id="{E7358C51-8C24-E08B-0DDD-C21F892EDD2B}"/>
              </a:ext>
            </a:extLst>
          </p:cNvPr>
          <p:cNvSpPr txBox="1">
            <a:spLocks/>
          </p:cNvSpPr>
          <p:nvPr/>
        </p:nvSpPr>
        <p:spPr>
          <a:xfrm>
            <a:off x="7458563" y="3699292"/>
            <a:ext cx="1859994" cy="227564"/>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amet</a:t>
            </a:r>
            <a:endPar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endParaRPr>
          </a:p>
        </p:txBody>
      </p:sp>
      <p:sp>
        <p:nvSpPr>
          <p:cNvPr id="36" name="Text Placeholder 14">
            <a:extLst>
              <a:ext uri="{FF2B5EF4-FFF2-40B4-BE49-F238E27FC236}">
                <a16:creationId xmlns:a16="http://schemas.microsoft.com/office/drawing/2014/main" id="{FE0DD010-9606-ADC0-5D7A-A6B61000A883}"/>
              </a:ext>
            </a:extLst>
          </p:cNvPr>
          <p:cNvSpPr txBox="1">
            <a:spLocks/>
          </p:cNvSpPr>
          <p:nvPr/>
        </p:nvSpPr>
        <p:spPr>
          <a:xfrm>
            <a:off x="7449584" y="2320924"/>
            <a:ext cx="1859995" cy="41069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7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7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pic>
        <p:nvPicPr>
          <p:cNvPr id="37" name="Image" descr="Image">
            <a:extLst>
              <a:ext uri="{FF2B5EF4-FFF2-40B4-BE49-F238E27FC236}">
                <a16:creationId xmlns:a16="http://schemas.microsoft.com/office/drawing/2014/main" id="{002D6375-7466-9571-E634-D8A023668D1B}"/>
              </a:ext>
            </a:extLst>
          </p:cNvPr>
          <p:cNvPicPr>
            <a:picLocks noChangeAspect="1"/>
          </p:cNvPicPr>
          <p:nvPr/>
        </p:nvPicPr>
        <p:blipFill>
          <a:blip r:embed="rId5"/>
          <a:stretch>
            <a:fillRect/>
          </a:stretch>
        </p:blipFill>
        <p:spPr>
          <a:xfrm>
            <a:off x="7832815" y="1760129"/>
            <a:ext cx="1093535" cy="310287"/>
          </a:xfrm>
          <a:prstGeom prst="rect">
            <a:avLst/>
          </a:prstGeom>
          <a:ln w="12700">
            <a:miter lim="400000"/>
          </a:ln>
        </p:spPr>
      </p:pic>
      <p:sp>
        <p:nvSpPr>
          <p:cNvPr id="38" name="Text Placeholder 14">
            <a:extLst>
              <a:ext uri="{FF2B5EF4-FFF2-40B4-BE49-F238E27FC236}">
                <a16:creationId xmlns:a16="http://schemas.microsoft.com/office/drawing/2014/main" id="{324FE1D7-5E33-A5E4-2DA5-2FC679F41BC2}"/>
              </a:ext>
            </a:extLst>
          </p:cNvPr>
          <p:cNvSpPr txBox="1">
            <a:spLocks/>
          </p:cNvSpPr>
          <p:nvPr/>
        </p:nvSpPr>
        <p:spPr>
          <a:xfrm>
            <a:off x="7439491" y="2802482"/>
            <a:ext cx="1859995" cy="54301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Lorem ipsum dolor sit </a:t>
            </a:r>
            <a:r>
              <a:rPr kumimoji="0" lang="en-US" sz="700" b="0" i="0" u="none" strike="noStrike" kern="1200" cap="none" spc="0" normalizeH="0" baseline="0" noProof="0" dirty="0" err="1">
                <a:ln>
                  <a:noFill/>
                </a:ln>
                <a:solidFill>
                  <a:srgbClr val="0A151E"/>
                </a:solidFill>
                <a:effectLst/>
                <a:uLnTx/>
                <a:uFillTx/>
                <a:latin typeface="Sora-SIA SemiBold" pitchFamily="2" charset="0"/>
                <a:ea typeface="+mn-ea"/>
                <a:cs typeface="Sora-SIA SemiBold" pitchFamily="2" charset="0"/>
              </a:rPr>
              <a:t>amet</a:t>
            </a:r>
            <a:r>
              <a:rPr kumimoji="0" lang="en-US" sz="7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sp>
        <p:nvSpPr>
          <p:cNvPr id="39" name="Text Placeholder 14">
            <a:extLst>
              <a:ext uri="{FF2B5EF4-FFF2-40B4-BE49-F238E27FC236}">
                <a16:creationId xmlns:a16="http://schemas.microsoft.com/office/drawing/2014/main" id="{843E6BA9-A5D1-5646-E5FD-746CEAF3FF85}"/>
              </a:ext>
            </a:extLst>
          </p:cNvPr>
          <p:cNvSpPr txBox="1">
            <a:spLocks/>
          </p:cNvSpPr>
          <p:nvPr/>
        </p:nvSpPr>
        <p:spPr>
          <a:xfrm>
            <a:off x="7437553" y="3353182"/>
            <a:ext cx="1874917"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2000" b="0" i="0" u="none" strike="noStrike" kern="1200" cap="none" spc="-100" normalizeH="0" baseline="0" noProof="0" dirty="0">
                <a:ln>
                  <a:noFill/>
                </a:ln>
                <a:solidFill>
                  <a:srgbClr val="0A151E"/>
                </a:solidFill>
                <a:effectLst/>
                <a:uLnTx/>
                <a:uFillTx/>
                <a:latin typeface="Sora-SIA"/>
                <a:ea typeface="+mn-ea"/>
                <a:cs typeface="Sora-SIA Regular" pitchFamily="2" charset="0"/>
              </a:rPr>
              <a:t>000 K€</a:t>
            </a:r>
          </a:p>
        </p:txBody>
      </p:sp>
      <p:sp>
        <p:nvSpPr>
          <p:cNvPr id="40" name="Rectangle: Top Corners Rounded 48">
            <a:extLst>
              <a:ext uri="{FF2B5EF4-FFF2-40B4-BE49-F238E27FC236}">
                <a16:creationId xmlns:a16="http://schemas.microsoft.com/office/drawing/2014/main" id="{578A6DC9-83AD-2052-BC77-2C0E822C73BB}"/>
              </a:ext>
            </a:extLst>
          </p:cNvPr>
          <p:cNvSpPr/>
          <p:nvPr/>
        </p:nvSpPr>
        <p:spPr>
          <a:xfrm>
            <a:off x="9686722" y="1524000"/>
            <a:ext cx="2068597" cy="697124"/>
          </a:xfrm>
          <a:prstGeom prst="round2SameRect">
            <a:avLst>
              <a:gd name="adj1" fmla="val 25213"/>
              <a:gd name="adj2" fmla="val 0"/>
            </a:avLst>
          </a:prstGeom>
          <a:gradFill>
            <a:gsLst>
              <a:gs pos="0">
                <a:schemeClr val="accent6">
                  <a:alpha val="10000"/>
                </a:schemeClr>
              </a:gs>
              <a:gs pos="81000">
                <a:schemeClr val="accent6">
                  <a:alpha val="10000"/>
                </a:schemeClr>
              </a:gs>
              <a:gs pos="100000">
                <a:schemeClr val="accent6">
                  <a:alpha val="30000"/>
                </a:schemeClr>
              </a:gs>
            </a:gsLst>
            <a:lin ang="5400000" scaled="1"/>
          </a:gra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20000"/>
              </a:lnSpc>
              <a:spcBef>
                <a:spcPts val="0"/>
              </a:spcBef>
              <a:spcAft>
                <a:spcPts val="400"/>
              </a:spcAft>
              <a:buClr>
                <a:srgbClr val="00DECC"/>
              </a:buClr>
              <a:buSzPct val="115000"/>
              <a:buFontTx/>
              <a:buNone/>
              <a:tabLst/>
              <a:defRPr/>
            </a:pPr>
            <a:endParaRPr kumimoji="0" lang="en-US" sz="2800" b="1" i="0" u="none" strike="noStrike" kern="1200" cap="none" spc="0" normalizeH="0" baseline="0" noProof="0">
              <a:ln>
                <a:noFill/>
              </a:ln>
              <a:solidFill>
                <a:srgbClr val="0A151E"/>
              </a:solidFill>
              <a:effectLst/>
              <a:uLnTx/>
              <a:uFillTx/>
              <a:latin typeface="Sora-SIA"/>
              <a:ea typeface="+mn-ea"/>
              <a:cs typeface="+mn-cs"/>
            </a:endParaRPr>
          </a:p>
        </p:txBody>
      </p:sp>
      <p:sp>
        <p:nvSpPr>
          <p:cNvPr id="41" name="Rectangle: Top Corners Rounded 46">
            <a:extLst>
              <a:ext uri="{FF2B5EF4-FFF2-40B4-BE49-F238E27FC236}">
                <a16:creationId xmlns:a16="http://schemas.microsoft.com/office/drawing/2014/main" id="{783A5461-4970-3D39-944C-377ABD3A8F47}"/>
              </a:ext>
            </a:extLst>
          </p:cNvPr>
          <p:cNvSpPr/>
          <p:nvPr/>
        </p:nvSpPr>
        <p:spPr>
          <a:xfrm rot="10800000">
            <a:off x="9686532" y="2221123"/>
            <a:ext cx="2068975" cy="1705731"/>
          </a:xfrm>
          <a:prstGeom prst="round2SameRect">
            <a:avLst>
              <a:gd name="adj1" fmla="val 8776"/>
              <a:gd name="adj2" fmla="val 0"/>
            </a:avLst>
          </a:prstGeom>
          <a:solidFill>
            <a:schemeClr val="bg1"/>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Sora-SIA"/>
              <a:ea typeface="+mn-ea"/>
              <a:cs typeface="+mn-cs"/>
            </a:endParaRPr>
          </a:p>
        </p:txBody>
      </p:sp>
      <p:sp>
        <p:nvSpPr>
          <p:cNvPr id="63" name="Text Placeholder 14">
            <a:extLst>
              <a:ext uri="{FF2B5EF4-FFF2-40B4-BE49-F238E27FC236}">
                <a16:creationId xmlns:a16="http://schemas.microsoft.com/office/drawing/2014/main" id="{11BF0F92-508D-67CF-0F98-EA867CDE1A07}"/>
              </a:ext>
            </a:extLst>
          </p:cNvPr>
          <p:cNvSpPr txBox="1">
            <a:spLocks/>
          </p:cNvSpPr>
          <p:nvPr/>
        </p:nvSpPr>
        <p:spPr>
          <a:xfrm>
            <a:off x="9791813" y="3699292"/>
            <a:ext cx="1859994" cy="227564"/>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amet</a:t>
            </a:r>
            <a:endPar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endParaRPr>
          </a:p>
        </p:txBody>
      </p:sp>
      <p:sp>
        <p:nvSpPr>
          <p:cNvPr id="64" name="Text Placeholder 14">
            <a:extLst>
              <a:ext uri="{FF2B5EF4-FFF2-40B4-BE49-F238E27FC236}">
                <a16:creationId xmlns:a16="http://schemas.microsoft.com/office/drawing/2014/main" id="{A72546E2-4E46-12D6-2F66-E6C5FC9D5A17}"/>
              </a:ext>
            </a:extLst>
          </p:cNvPr>
          <p:cNvSpPr txBox="1">
            <a:spLocks/>
          </p:cNvSpPr>
          <p:nvPr/>
        </p:nvSpPr>
        <p:spPr>
          <a:xfrm>
            <a:off x="9782834" y="2320924"/>
            <a:ext cx="1859995" cy="41069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7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7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pic>
        <p:nvPicPr>
          <p:cNvPr id="65" name="Image" descr="Image">
            <a:extLst>
              <a:ext uri="{FF2B5EF4-FFF2-40B4-BE49-F238E27FC236}">
                <a16:creationId xmlns:a16="http://schemas.microsoft.com/office/drawing/2014/main" id="{1C88D2A9-409C-4482-4831-E778B7E37C82}"/>
              </a:ext>
            </a:extLst>
          </p:cNvPr>
          <p:cNvPicPr>
            <a:picLocks noChangeAspect="1"/>
          </p:cNvPicPr>
          <p:nvPr/>
        </p:nvPicPr>
        <p:blipFill>
          <a:blip r:embed="rId5"/>
          <a:stretch>
            <a:fillRect/>
          </a:stretch>
        </p:blipFill>
        <p:spPr>
          <a:xfrm>
            <a:off x="10166065" y="1760129"/>
            <a:ext cx="1093535" cy="310287"/>
          </a:xfrm>
          <a:prstGeom prst="rect">
            <a:avLst/>
          </a:prstGeom>
          <a:ln w="12700">
            <a:miter lim="400000"/>
          </a:ln>
        </p:spPr>
      </p:pic>
      <p:sp>
        <p:nvSpPr>
          <p:cNvPr id="66" name="Text Placeholder 14">
            <a:extLst>
              <a:ext uri="{FF2B5EF4-FFF2-40B4-BE49-F238E27FC236}">
                <a16:creationId xmlns:a16="http://schemas.microsoft.com/office/drawing/2014/main" id="{FF39595A-A510-8435-3B07-FCA9499E5167}"/>
              </a:ext>
            </a:extLst>
          </p:cNvPr>
          <p:cNvSpPr txBox="1">
            <a:spLocks/>
          </p:cNvSpPr>
          <p:nvPr/>
        </p:nvSpPr>
        <p:spPr>
          <a:xfrm>
            <a:off x="9772741" y="2802482"/>
            <a:ext cx="1859995" cy="54301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Lorem ipsum dolor sit </a:t>
            </a:r>
            <a:r>
              <a:rPr kumimoji="0" lang="en-US" sz="700" b="0" i="0" u="none" strike="noStrike" kern="1200" cap="none" spc="0" normalizeH="0" baseline="0" noProof="0" dirty="0" err="1">
                <a:ln>
                  <a:noFill/>
                </a:ln>
                <a:solidFill>
                  <a:srgbClr val="0A151E"/>
                </a:solidFill>
                <a:effectLst/>
                <a:uLnTx/>
                <a:uFillTx/>
                <a:latin typeface="Sora-SIA SemiBold" pitchFamily="2" charset="0"/>
                <a:ea typeface="+mn-ea"/>
                <a:cs typeface="Sora-SIA SemiBold" pitchFamily="2" charset="0"/>
              </a:rPr>
              <a:t>amet</a:t>
            </a:r>
            <a:r>
              <a:rPr kumimoji="0" lang="en-US" sz="7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sp>
        <p:nvSpPr>
          <p:cNvPr id="67" name="Text Placeholder 14">
            <a:extLst>
              <a:ext uri="{FF2B5EF4-FFF2-40B4-BE49-F238E27FC236}">
                <a16:creationId xmlns:a16="http://schemas.microsoft.com/office/drawing/2014/main" id="{77723655-8568-6881-DDB9-8B4108BBDD68}"/>
              </a:ext>
            </a:extLst>
          </p:cNvPr>
          <p:cNvSpPr txBox="1">
            <a:spLocks/>
          </p:cNvSpPr>
          <p:nvPr/>
        </p:nvSpPr>
        <p:spPr>
          <a:xfrm>
            <a:off x="9770803" y="3353182"/>
            <a:ext cx="1874917"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2000" b="0" i="0" u="none" strike="noStrike" kern="1200" cap="none" spc="-100" normalizeH="0" baseline="0" noProof="0" dirty="0">
                <a:ln>
                  <a:noFill/>
                </a:ln>
                <a:solidFill>
                  <a:srgbClr val="0A151E"/>
                </a:solidFill>
                <a:effectLst/>
                <a:uLnTx/>
                <a:uFillTx/>
                <a:latin typeface="Sora-SIA"/>
                <a:ea typeface="+mn-ea"/>
                <a:cs typeface="Sora-SIA Regular" pitchFamily="2" charset="0"/>
              </a:rPr>
              <a:t>000 K€</a:t>
            </a:r>
          </a:p>
        </p:txBody>
      </p:sp>
      <p:sp>
        <p:nvSpPr>
          <p:cNvPr id="68" name="Rectangle: Top Corners Rounded 48">
            <a:extLst>
              <a:ext uri="{FF2B5EF4-FFF2-40B4-BE49-F238E27FC236}">
                <a16:creationId xmlns:a16="http://schemas.microsoft.com/office/drawing/2014/main" id="{04CB8498-4647-4504-A90D-DA2B4501F235}"/>
              </a:ext>
            </a:extLst>
          </p:cNvPr>
          <p:cNvSpPr/>
          <p:nvPr/>
        </p:nvSpPr>
        <p:spPr>
          <a:xfrm>
            <a:off x="438794" y="4131939"/>
            <a:ext cx="2068597" cy="697124"/>
          </a:xfrm>
          <a:prstGeom prst="round2SameRect">
            <a:avLst>
              <a:gd name="adj1" fmla="val 25213"/>
              <a:gd name="adj2" fmla="val 0"/>
            </a:avLst>
          </a:prstGeom>
          <a:gradFill>
            <a:gsLst>
              <a:gs pos="0">
                <a:schemeClr val="accent6">
                  <a:alpha val="10000"/>
                </a:schemeClr>
              </a:gs>
              <a:gs pos="81000">
                <a:schemeClr val="accent6">
                  <a:alpha val="10000"/>
                </a:schemeClr>
              </a:gs>
              <a:gs pos="100000">
                <a:schemeClr val="accent6">
                  <a:alpha val="30000"/>
                </a:schemeClr>
              </a:gs>
            </a:gsLst>
            <a:lin ang="5400000" scaled="1"/>
          </a:gra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20000"/>
              </a:lnSpc>
              <a:spcBef>
                <a:spcPts val="0"/>
              </a:spcBef>
              <a:spcAft>
                <a:spcPts val="400"/>
              </a:spcAft>
              <a:buClr>
                <a:srgbClr val="00DECC"/>
              </a:buClr>
              <a:buSzPct val="115000"/>
              <a:buFontTx/>
              <a:buNone/>
              <a:tabLst/>
              <a:defRPr/>
            </a:pPr>
            <a:endParaRPr kumimoji="0" lang="en-US" sz="2800" b="1" i="0" u="none" strike="noStrike" kern="1200" cap="none" spc="0" normalizeH="0" baseline="0" noProof="0">
              <a:ln>
                <a:noFill/>
              </a:ln>
              <a:solidFill>
                <a:srgbClr val="0A151E"/>
              </a:solidFill>
              <a:effectLst/>
              <a:uLnTx/>
              <a:uFillTx/>
              <a:latin typeface="Sora-SIA"/>
              <a:ea typeface="+mn-ea"/>
              <a:cs typeface="+mn-cs"/>
            </a:endParaRPr>
          </a:p>
        </p:txBody>
      </p:sp>
      <p:sp>
        <p:nvSpPr>
          <p:cNvPr id="69" name="Rectangle: Top Corners Rounded 46">
            <a:extLst>
              <a:ext uri="{FF2B5EF4-FFF2-40B4-BE49-F238E27FC236}">
                <a16:creationId xmlns:a16="http://schemas.microsoft.com/office/drawing/2014/main" id="{0EED031E-2C88-62E0-D98B-3241E46D4CEE}"/>
              </a:ext>
            </a:extLst>
          </p:cNvPr>
          <p:cNvSpPr/>
          <p:nvPr/>
        </p:nvSpPr>
        <p:spPr>
          <a:xfrm rot="10800000">
            <a:off x="438604" y="4829062"/>
            <a:ext cx="2068975" cy="1705731"/>
          </a:xfrm>
          <a:prstGeom prst="round2SameRect">
            <a:avLst>
              <a:gd name="adj1" fmla="val 8776"/>
              <a:gd name="adj2" fmla="val 0"/>
            </a:avLst>
          </a:prstGeom>
          <a:solidFill>
            <a:schemeClr val="bg1"/>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Sora-SIA"/>
              <a:ea typeface="+mn-ea"/>
              <a:cs typeface="+mn-cs"/>
            </a:endParaRPr>
          </a:p>
        </p:txBody>
      </p:sp>
      <p:sp>
        <p:nvSpPr>
          <p:cNvPr id="70" name="Text Placeholder 14">
            <a:extLst>
              <a:ext uri="{FF2B5EF4-FFF2-40B4-BE49-F238E27FC236}">
                <a16:creationId xmlns:a16="http://schemas.microsoft.com/office/drawing/2014/main" id="{D97364DD-8D9B-7BE9-1557-9D7FB818503D}"/>
              </a:ext>
            </a:extLst>
          </p:cNvPr>
          <p:cNvSpPr txBox="1">
            <a:spLocks/>
          </p:cNvSpPr>
          <p:nvPr/>
        </p:nvSpPr>
        <p:spPr>
          <a:xfrm>
            <a:off x="543885" y="6307231"/>
            <a:ext cx="1859994" cy="227564"/>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amet</a:t>
            </a:r>
            <a:endPar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endParaRPr>
          </a:p>
        </p:txBody>
      </p:sp>
      <p:sp>
        <p:nvSpPr>
          <p:cNvPr id="71" name="Text Placeholder 14">
            <a:extLst>
              <a:ext uri="{FF2B5EF4-FFF2-40B4-BE49-F238E27FC236}">
                <a16:creationId xmlns:a16="http://schemas.microsoft.com/office/drawing/2014/main" id="{BF5B3530-12CE-14F3-2FB1-50E1B77CB345}"/>
              </a:ext>
            </a:extLst>
          </p:cNvPr>
          <p:cNvSpPr txBox="1">
            <a:spLocks/>
          </p:cNvSpPr>
          <p:nvPr/>
        </p:nvSpPr>
        <p:spPr>
          <a:xfrm>
            <a:off x="534906" y="4928863"/>
            <a:ext cx="1859995" cy="41069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7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7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pic>
        <p:nvPicPr>
          <p:cNvPr id="72" name="Image" descr="Image">
            <a:extLst>
              <a:ext uri="{FF2B5EF4-FFF2-40B4-BE49-F238E27FC236}">
                <a16:creationId xmlns:a16="http://schemas.microsoft.com/office/drawing/2014/main" id="{3D8AC145-C603-FBAC-3F00-4DBFE0EA5D39}"/>
              </a:ext>
            </a:extLst>
          </p:cNvPr>
          <p:cNvPicPr>
            <a:picLocks noChangeAspect="1"/>
          </p:cNvPicPr>
          <p:nvPr/>
        </p:nvPicPr>
        <p:blipFill>
          <a:blip r:embed="rId5"/>
          <a:stretch>
            <a:fillRect/>
          </a:stretch>
        </p:blipFill>
        <p:spPr>
          <a:xfrm>
            <a:off x="918137" y="4368068"/>
            <a:ext cx="1093535" cy="310287"/>
          </a:xfrm>
          <a:prstGeom prst="rect">
            <a:avLst/>
          </a:prstGeom>
          <a:ln w="12700">
            <a:miter lim="400000"/>
          </a:ln>
        </p:spPr>
      </p:pic>
      <p:sp>
        <p:nvSpPr>
          <p:cNvPr id="73" name="Text Placeholder 14">
            <a:extLst>
              <a:ext uri="{FF2B5EF4-FFF2-40B4-BE49-F238E27FC236}">
                <a16:creationId xmlns:a16="http://schemas.microsoft.com/office/drawing/2014/main" id="{15EBA85C-C33C-DA15-382D-769C37C1DAAA}"/>
              </a:ext>
            </a:extLst>
          </p:cNvPr>
          <p:cNvSpPr txBox="1">
            <a:spLocks/>
          </p:cNvSpPr>
          <p:nvPr/>
        </p:nvSpPr>
        <p:spPr>
          <a:xfrm>
            <a:off x="524813" y="5410421"/>
            <a:ext cx="1859995" cy="54301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Lorem ipsum dolor sit </a:t>
            </a:r>
            <a:r>
              <a:rPr kumimoji="0" lang="en-US" sz="700" b="0" i="0" u="none" strike="noStrike" kern="1200" cap="none" spc="0" normalizeH="0" baseline="0" noProof="0" dirty="0" err="1">
                <a:ln>
                  <a:noFill/>
                </a:ln>
                <a:solidFill>
                  <a:srgbClr val="0A151E"/>
                </a:solidFill>
                <a:effectLst/>
                <a:uLnTx/>
                <a:uFillTx/>
                <a:latin typeface="Sora-SIA SemiBold" pitchFamily="2" charset="0"/>
                <a:ea typeface="+mn-ea"/>
                <a:cs typeface="Sora-SIA SemiBold" pitchFamily="2" charset="0"/>
              </a:rPr>
              <a:t>amet</a:t>
            </a:r>
            <a:r>
              <a:rPr kumimoji="0" lang="en-US" sz="7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sp>
        <p:nvSpPr>
          <p:cNvPr id="74" name="Text Placeholder 14">
            <a:extLst>
              <a:ext uri="{FF2B5EF4-FFF2-40B4-BE49-F238E27FC236}">
                <a16:creationId xmlns:a16="http://schemas.microsoft.com/office/drawing/2014/main" id="{DB098920-220F-947A-14D1-96262EFFA545}"/>
              </a:ext>
            </a:extLst>
          </p:cNvPr>
          <p:cNvSpPr txBox="1">
            <a:spLocks/>
          </p:cNvSpPr>
          <p:nvPr/>
        </p:nvSpPr>
        <p:spPr>
          <a:xfrm>
            <a:off x="522875" y="5961121"/>
            <a:ext cx="1874917"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2000" b="0" i="0" u="none" strike="noStrike" kern="1200" cap="none" spc="-100" normalizeH="0" baseline="0" noProof="0" dirty="0">
                <a:ln>
                  <a:noFill/>
                </a:ln>
                <a:solidFill>
                  <a:srgbClr val="0A151E"/>
                </a:solidFill>
                <a:effectLst/>
                <a:uLnTx/>
                <a:uFillTx/>
                <a:latin typeface="Sora-SIA"/>
                <a:ea typeface="+mn-ea"/>
                <a:cs typeface="Sora-SIA Regular" pitchFamily="2" charset="0"/>
              </a:rPr>
              <a:t>000 K€</a:t>
            </a:r>
          </a:p>
        </p:txBody>
      </p:sp>
      <p:sp>
        <p:nvSpPr>
          <p:cNvPr id="75" name="Rectangle: Top Corners Rounded 48">
            <a:extLst>
              <a:ext uri="{FF2B5EF4-FFF2-40B4-BE49-F238E27FC236}">
                <a16:creationId xmlns:a16="http://schemas.microsoft.com/office/drawing/2014/main" id="{94BB4F3F-73A6-6D65-215D-4A47DA02B17B}"/>
              </a:ext>
            </a:extLst>
          </p:cNvPr>
          <p:cNvSpPr/>
          <p:nvPr/>
        </p:nvSpPr>
        <p:spPr>
          <a:xfrm>
            <a:off x="2734954" y="4129771"/>
            <a:ext cx="2068597" cy="697124"/>
          </a:xfrm>
          <a:prstGeom prst="round2SameRect">
            <a:avLst>
              <a:gd name="adj1" fmla="val 25213"/>
              <a:gd name="adj2" fmla="val 0"/>
            </a:avLst>
          </a:prstGeom>
          <a:gradFill>
            <a:gsLst>
              <a:gs pos="0">
                <a:schemeClr val="accent6">
                  <a:alpha val="10000"/>
                </a:schemeClr>
              </a:gs>
              <a:gs pos="81000">
                <a:schemeClr val="accent6">
                  <a:alpha val="10000"/>
                </a:schemeClr>
              </a:gs>
              <a:gs pos="100000">
                <a:schemeClr val="accent6">
                  <a:alpha val="30000"/>
                </a:schemeClr>
              </a:gs>
            </a:gsLst>
            <a:lin ang="5400000" scaled="1"/>
          </a:gra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20000"/>
              </a:lnSpc>
              <a:spcBef>
                <a:spcPts val="0"/>
              </a:spcBef>
              <a:spcAft>
                <a:spcPts val="400"/>
              </a:spcAft>
              <a:buClr>
                <a:srgbClr val="00DECC"/>
              </a:buClr>
              <a:buSzPct val="115000"/>
              <a:buFontTx/>
              <a:buNone/>
              <a:tabLst/>
              <a:defRPr/>
            </a:pPr>
            <a:endParaRPr kumimoji="0" lang="en-US" sz="2800" b="1" i="0" u="none" strike="noStrike" kern="1200" cap="none" spc="0" normalizeH="0" baseline="0" noProof="0">
              <a:ln>
                <a:noFill/>
              </a:ln>
              <a:solidFill>
                <a:srgbClr val="0A151E"/>
              </a:solidFill>
              <a:effectLst/>
              <a:uLnTx/>
              <a:uFillTx/>
              <a:latin typeface="Sora-SIA"/>
              <a:ea typeface="+mn-ea"/>
              <a:cs typeface="+mn-cs"/>
            </a:endParaRPr>
          </a:p>
        </p:txBody>
      </p:sp>
      <p:sp>
        <p:nvSpPr>
          <p:cNvPr id="76" name="Rectangle: Top Corners Rounded 46">
            <a:extLst>
              <a:ext uri="{FF2B5EF4-FFF2-40B4-BE49-F238E27FC236}">
                <a16:creationId xmlns:a16="http://schemas.microsoft.com/office/drawing/2014/main" id="{CBDB85C0-3F41-3CE4-A7DF-26B8F285DC0F}"/>
              </a:ext>
            </a:extLst>
          </p:cNvPr>
          <p:cNvSpPr/>
          <p:nvPr/>
        </p:nvSpPr>
        <p:spPr>
          <a:xfrm rot="10800000">
            <a:off x="2734764" y="4826894"/>
            <a:ext cx="2068975" cy="1705731"/>
          </a:xfrm>
          <a:prstGeom prst="round2SameRect">
            <a:avLst>
              <a:gd name="adj1" fmla="val 8776"/>
              <a:gd name="adj2" fmla="val 0"/>
            </a:avLst>
          </a:prstGeom>
          <a:solidFill>
            <a:schemeClr val="bg1"/>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Sora-SIA"/>
              <a:ea typeface="+mn-ea"/>
              <a:cs typeface="+mn-cs"/>
            </a:endParaRPr>
          </a:p>
        </p:txBody>
      </p:sp>
      <p:sp>
        <p:nvSpPr>
          <p:cNvPr id="77" name="Text Placeholder 14">
            <a:extLst>
              <a:ext uri="{FF2B5EF4-FFF2-40B4-BE49-F238E27FC236}">
                <a16:creationId xmlns:a16="http://schemas.microsoft.com/office/drawing/2014/main" id="{742A844D-E405-CE5F-3E70-1EB1178AF51F}"/>
              </a:ext>
            </a:extLst>
          </p:cNvPr>
          <p:cNvSpPr txBox="1">
            <a:spLocks/>
          </p:cNvSpPr>
          <p:nvPr/>
        </p:nvSpPr>
        <p:spPr>
          <a:xfrm>
            <a:off x="2840045" y="6305063"/>
            <a:ext cx="1859994" cy="227564"/>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amet</a:t>
            </a:r>
            <a:endPar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endParaRPr>
          </a:p>
        </p:txBody>
      </p:sp>
      <p:sp>
        <p:nvSpPr>
          <p:cNvPr id="78" name="Text Placeholder 14">
            <a:extLst>
              <a:ext uri="{FF2B5EF4-FFF2-40B4-BE49-F238E27FC236}">
                <a16:creationId xmlns:a16="http://schemas.microsoft.com/office/drawing/2014/main" id="{48CFC3E6-BCC9-D921-91C6-E33F0E8DB0CE}"/>
              </a:ext>
            </a:extLst>
          </p:cNvPr>
          <p:cNvSpPr txBox="1">
            <a:spLocks/>
          </p:cNvSpPr>
          <p:nvPr/>
        </p:nvSpPr>
        <p:spPr>
          <a:xfrm>
            <a:off x="2831066" y="4926695"/>
            <a:ext cx="1859995" cy="41069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7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7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pic>
        <p:nvPicPr>
          <p:cNvPr id="79" name="Image" descr="Image">
            <a:extLst>
              <a:ext uri="{FF2B5EF4-FFF2-40B4-BE49-F238E27FC236}">
                <a16:creationId xmlns:a16="http://schemas.microsoft.com/office/drawing/2014/main" id="{E17525CE-2960-E98E-6724-3631780990DB}"/>
              </a:ext>
            </a:extLst>
          </p:cNvPr>
          <p:cNvPicPr>
            <a:picLocks noChangeAspect="1"/>
          </p:cNvPicPr>
          <p:nvPr/>
        </p:nvPicPr>
        <p:blipFill>
          <a:blip r:embed="rId5"/>
          <a:stretch>
            <a:fillRect/>
          </a:stretch>
        </p:blipFill>
        <p:spPr>
          <a:xfrm>
            <a:off x="3214297" y="4365900"/>
            <a:ext cx="1093535" cy="310287"/>
          </a:xfrm>
          <a:prstGeom prst="rect">
            <a:avLst/>
          </a:prstGeom>
          <a:ln w="12700">
            <a:miter lim="400000"/>
          </a:ln>
        </p:spPr>
      </p:pic>
      <p:sp>
        <p:nvSpPr>
          <p:cNvPr id="80" name="Text Placeholder 14">
            <a:extLst>
              <a:ext uri="{FF2B5EF4-FFF2-40B4-BE49-F238E27FC236}">
                <a16:creationId xmlns:a16="http://schemas.microsoft.com/office/drawing/2014/main" id="{5ABE9AB7-3392-91AD-F5A5-CF21C3D5515F}"/>
              </a:ext>
            </a:extLst>
          </p:cNvPr>
          <p:cNvSpPr txBox="1">
            <a:spLocks/>
          </p:cNvSpPr>
          <p:nvPr/>
        </p:nvSpPr>
        <p:spPr>
          <a:xfrm>
            <a:off x="2820973" y="5408253"/>
            <a:ext cx="1859995" cy="54301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Lorem ipsum dolor sit </a:t>
            </a:r>
            <a:r>
              <a:rPr kumimoji="0" lang="en-US" sz="700" b="0" i="0" u="none" strike="noStrike" kern="1200" cap="none" spc="0" normalizeH="0" baseline="0" noProof="0" dirty="0" err="1">
                <a:ln>
                  <a:noFill/>
                </a:ln>
                <a:solidFill>
                  <a:srgbClr val="0A151E"/>
                </a:solidFill>
                <a:effectLst/>
                <a:uLnTx/>
                <a:uFillTx/>
                <a:latin typeface="Sora-SIA SemiBold" pitchFamily="2" charset="0"/>
                <a:ea typeface="+mn-ea"/>
                <a:cs typeface="Sora-SIA SemiBold" pitchFamily="2" charset="0"/>
              </a:rPr>
              <a:t>amet</a:t>
            </a:r>
            <a:r>
              <a:rPr kumimoji="0" lang="en-US" sz="7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sp>
        <p:nvSpPr>
          <p:cNvPr id="81" name="Text Placeholder 14">
            <a:extLst>
              <a:ext uri="{FF2B5EF4-FFF2-40B4-BE49-F238E27FC236}">
                <a16:creationId xmlns:a16="http://schemas.microsoft.com/office/drawing/2014/main" id="{8AD769DC-03CD-3E2E-CA5D-AA5988875EA6}"/>
              </a:ext>
            </a:extLst>
          </p:cNvPr>
          <p:cNvSpPr txBox="1">
            <a:spLocks/>
          </p:cNvSpPr>
          <p:nvPr/>
        </p:nvSpPr>
        <p:spPr>
          <a:xfrm>
            <a:off x="2819035" y="5958953"/>
            <a:ext cx="1874917"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2000" b="0" i="0" u="none" strike="noStrike" kern="1200" cap="none" spc="-100" normalizeH="0" baseline="0" noProof="0" dirty="0">
                <a:ln>
                  <a:noFill/>
                </a:ln>
                <a:solidFill>
                  <a:srgbClr val="0A151E"/>
                </a:solidFill>
                <a:effectLst/>
                <a:uLnTx/>
                <a:uFillTx/>
                <a:latin typeface="Sora-SIA"/>
                <a:ea typeface="+mn-ea"/>
                <a:cs typeface="Sora-SIA Regular" pitchFamily="2" charset="0"/>
              </a:rPr>
              <a:t>000 K€</a:t>
            </a:r>
          </a:p>
        </p:txBody>
      </p:sp>
      <p:sp>
        <p:nvSpPr>
          <p:cNvPr id="82" name="Rectangle: Top Corners Rounded 48">
            <a:extLst>
              <a:ext uri="{FF2B5EF4-FFF2-40B4-BE49-F238E27FC236}">
                <a16:creationId xmlns:a16="http://schemas.microsoft.com/office/drawing/2014/main" id="{69B56DEF-6D02-1131-3BE8-8431D780C086}"/>
              </a:ext>
            </a:extLst>
          </p:cNvPr>
          <p:cNvSpPr/>
          <p:nvPr/>
        </p:nvSpPr>
        <p:spPr>
          <a:xfrm>
            <a:off x="5045365" y="4138024"/>
            <a:ext cx="2068597" cy="697124"/>
          </a:xfrm>
          <a:prstGeom prst="round2SameRect">
            <a:avLst>
              <a:gd name="adj1" fmla="val 25213"/>
              <a:gd name="adj2" fmla="val 0"/>
            </a:avLst>
          </a:prstGeom>
          <a:gradFill>
            <a:gsLst>
              <a:gs pos="0">
                <a:schemeClr val="accent6">
                  <a:alpha val="10000"/>
                </a:schemeClr>
              </a:gs>
              <a:gs pos="81000">
                <a:schemeClr val="accent6">
                  <a:alpha val="10000"/>
                </a:schemeClr>
              </a:gs>
              <a:gs pos="100000">
                <a:schemeClr val="accent6">
                  <a:alpha val="30000"/>
                </a:schemeClr>
              </a:gs>
            </a:gsLst>
            <a:lin ang="5400000" scaled="1"/>
          </a:gra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20000"/>
              </a:lnSpc>
              <a:spcBef>
                <a:spcPts val="0"/>
              </a:spcBef>
              <a:spcAft>
                <a:spcPts val="400"/>
              </a:spcAft>
              <a:buClr>
                <a:srgbClr val="00DECC"/>
              </a:buClr>
              <a:buSzPct val="115000"/>
              <a:buFontTx/>
              <a:buNone/>
              <a:tabLst/>
              <a:defRPr/>
            </a:pPr>
            <a:endParaRPr kumimoji="0" lang="en-US" sz="2800" b="1" i="0" u="none" strike="noStrike" kern="1200" cap="none" spc="0" normalizeH="0" baseline="0" noProof="0">
              <a:ln>
                <a:noFill/>
              </a:ln>
              <a:solidFill>
                <a:srgbClr val="0A151E"/>
              </a:solidFill>
              <a:effectLst/>
              <a:uLnTx/>
              <a:uFillTx/>
              <a:latin typeface="Sora-SIA"/>
              <a:ea typeface="+mn-ea"/>
              <a:cs typeface="+mn-cs"/>
            </a:endParaRPr>
          </a:p>
        </p:txBody>
      </p:sp>
      <p:sp>
        <p:nvSpPr>
          <p:cNvPr id="83" name="Rectangle: Top Corners Rounded 46">
            <a:extLst>
              <a:ext uri="{FF2B5EF4-FFF2-40B4-BE49-F238E27FC236}">
                <a16:creationId xmlns:a16="http://schemas.microsoft.com/office/drawing/2014/main" id="{0637B0BC-D1CC-01E4-5A97-F495177E2D3C}"/>
              </a:ext>
            </a:extLst>
          </p:cNvPr>
          <p:cNvSpPr/>
          <p:nvPr/>
        </p:nvSpPr>
        <p:spPr>
          <a:xfrm rot="10800000">
            <a:off x="5045175" y="4835147"/>
            <a:ext cx="2068975" cy="1705731"/>
          </a:xfrm>
          <a:prstGeom prst="round2SameRect">
            <a:avLst>
              <a:gd name="adj1" fmla="val 8776"/>
              <a:gd name="adj2" fmla="val 0"/>
            </a:avLst>
          </a:prstGeom>
          <a:solidFill>
            <a:schemeClr val="bg1"/>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Sora-SIA"/>
              <a:ea typeface="+mn-ea"/>
              <a:cs typeface="+mn-cs"/>
            </a:endParaRPr>
          </a:p>
        </p:txBody>
      </p:sp>
      <p:sp>
        <p:nvSpPr>
          <p:cNvPr id="84" name="Text Placeholder 14">
            <a:extLst>
              <a:ext uri="{FF2B5EF4-FFF2-40B4-BE49-F238E27FC236}">
                <a16:creationId xmlns:a16="http://schemas.microsoft.com/office/drawing/2014/main" id="{BECE220F-8389-D52A-0234-6ABC75459076}"/>
              </a:ext>
            </a:extLst>
          </p:cNvPr>
          <p:cNvSpPr txBox="1">
            <a:spLocks/>
          </p:cNvSpPr>
          <p:nvPr/>
        </p:nvSpPr>
        <p:spPr>
          <a:xfrm>
            <a:off x="5150456" y="6313316"/>
            <a:ext cx="1859994" cy="227564"/>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amet</a:t>
            </a:r>
            <a:endPar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endParaRPr>
          </a:p>
        </p:txBody>
      </p:sp>
      <p:sp>
        <p:nvSpPr>
          <p:cNvPr id="85" name="Text Placeholder 14">
            <a:extLst>
              <a:ext uri="{FF2B5EF4-FFF2-40B4-BE49-F238E27FC236}">
                <a16:creationId xmlns:a16="http://schemas.microsoft.com/office/drawing/2014/main" id="{41612C04-6E88-949A-DD8D-26872792FFCA}"/>
              </a:ext>
            </a:extLst>
          </p:cNvPr>
          <p:cNvSpPr txBox="1">
            <a:spLocks/>
          </p:cNvSpPr>
          <p:nvPr/>
        </p:nvSpPr>
        <p:spPr>
          <a:xfrm>
            <a:off x="5141477" y="4934948"/>
            <a:ext cx="1859995" cy="41069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7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7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pic>
        <p:nvPicPr>
          <p:cNvPr id="86" name="Image" descr="Image">
            <a:extLst>
              <a:ext uri="{FF2B5EF4-FFF2-40B4-BE49-F238E27FC236}">
                <a16:creationId xmlns:a16="http://schemas.microsoft.com/office/drawing/2014/main" id="{0979D080-9F8F-D0F3-7208-BD9B8265F22D}"/>
              </a:ext>
            </a:extLst>
          </p:cNvPr>
          <p:cNvPicPr>
            <a:picLocks noChangeAspect="1"/>
          </p:cNvPicPr>
          <p:nvPr/>
        </p:nvPicPr>
        <p:blipFill>
          <a:blip r:embed="rId5"/>
          <a:stretch>
            <a:fillRect/>
          </a:stretch>
        </p:blipFill>
        <p:spPr>
          <a:xfrm>
            <a:off x="5524708" y="4374153"/>
            <a:ext cx="1093535" cy="310287"/>
          </a:xfrm>
          <a:prstGeom prst="rect">
            <a:avLst/>
          </a:prstGeom>
          <a:ln w="12700">
            <a:miter lim="400000"/>
          </a:ln>
        </p:spPr>
      </p:pic>
      <p:sp>
        <p:nvSpPr>
          <p:cNvPr id="87" name="Text Placeholder 14">
            <a:extLst>
              <a:ext uri="{FF2B5EF4-FFF2-40B4-BE49-F238E27FC236}">
                <a16:creationId xmlns:a16="http://schemas.microsoft.com/office/drawing/2014/main" id="{B4E323FB-0707-93F6-B9D9-F15F3FEFCC14}"/>
              </a:ext>
            </a:extLst>
          </p:cNvPr>
          <p:cNvSpPr txBox="1">
            <a:spLocks/>
          </p:cNvSpPr>
          <p:nvPr/>
        </p:nvSpPr>
        <p:spPr>
          <a:xfrm>
            <a:off x="5131384" y="5416506"/>
            <a:ext cx="1859995" cy="54301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Lorem ipsum dolor sit </a:t>
            </a:r>
            <a:r>
              <a:rPr kumimoji="0" lang="en-US" sz="700" b="0" i="0" u="none" strike="noStrike" kern="1200" cap="none" spc="0" normalizeH="0" baseline="0" noProof="0" dirty="0" err="1">
                <a:ln>
                  <a:noFill/>
                </a:ln>
                <a:solidFill>
                  <a:srgbClr val="0A151E"/>
                </a:solidFill>
                <a:effectLst/>
                <a:uLnTx/>
                <a:uFillTx/>
                <a:latin typeface="Sora-SIA SemiBold" pitchFamily="2" charset="0"/>
                <a:ea typeface="+mn-ea"/>
                <a:cs typeface="Sora-SIA SemiBold" pitchFamily="2" charset="0"/>
              </a:rPr>
              <a:t>amet</a:t>
            </a:r>
            <a:r>
              <a:rPr kumimoji="0" lang="en-US" sz="7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sp>
        <p:nvSpPr>
          <p:cNvPr id="88" name="Text Placeholder 14">
            <a:extLst>
              <a:ext uri="{FF2B5EF4-FFF2-40B4-BE49-F238E27FC236}">
                <a16:creationId xmlns:a16="http://schemas.microsoft.com/office/drawing/2014/main" id="{F7E6C65E-36D8-F554-6DDC-B7A4CF1C984A}"/>
              </a:ext>
            </a:extLst>
          </p:cNvPr>
          <p:cNvSpPr txBox="1">
            <a:spLocks/>
          </p:cNvSpPr>
          <p:nvPr/>
        </p:nvSpPr>
        <p:spPr>
          <a:xfrm>
            <a:off x="5129446" y="5967206"/>
            <a:ext cx="1874917"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2000" b="0" i="0" u="none" strike="noStrike" kern="1200" cap="none" spc="-100" normalizeH="0" baseline="0" noProof="0" dirty="0">
                <a:ln>
                  <a:noFill/>
                </a:ln>
                <a:solidFill>
                  <a:srgbClr val="0A151E"/>
                </a:solidFill>
                <a:effectLst/>
                <a:uLnTx/>
                <a:uFillTx/>
                <a:latin typeface="Sora-SIA"/>
                <a:ea typeface="+mn-ea"/>
                <a:cs typeface="Sora-SIA Regular" pitchFamily="2" charset="0"/>
              </a:rPr>
              <a:t>000 K€</a:t>
            </a:r>
          </a:p>
        </p:txBody>
      </p:sp>
      <p:sp>
        <p:nvSpPr>
          <p:cNvPr id="89" name="Rectangle: Top Corners Rounded 48">
            <a:extLst>
              <a:ext uri="{FF2B5EF4-FFF2-40B4-BE49-F238E27FC236}">
                <a16:creationId xmlns:a16="http://schemas.microsoft.com/office/drawing/2014/main" id="{C32A0FEB-29C9-D82C-D2F8-54E41D01356D}"/>
              </a:ext>
            </a:extLst>
          </p:cNvPr>
          <p:cNvSpPr/>
          <p:nvPr/>
        </p:nvSpPr>
        <p:spPr>
          <a:xfrm>
            <a:off x="7355585" y="4134796"/>
            <a:ext cx="2068597" cy="697124"/>
          </a:xfrm>
          <a:prstGeom prst="round2SameRect">
            <a:avLst>
              <a:gd name="adj1" fmla="val 25213"/>
              <a:gd name="adj2" fmla="val 0"/>
            </a:avLst>
          </a:prstGeom>
          <a:gradFill>
            <a:gsLst>
              <a:gs pos="0">
                <a:schemeClr val="accent6">
                  <a:alpha val="10000"/>
                </a:schemeClr>
              </a:gs>
              <a:gs pos="81000">
                <a:schemeClr val="accent6">
                  <a:alpha val="10000"/>
                </a:schemeClr>
              </a:gs>
              <a:gs pos="100000">
                <a:schemeClr val="accent6">
                  <a:alpha val="30000"/>
                </a:schemeClr>
              </a:gs>
            </a:gsLst>
            <a:lin ang="5400000" scaled="1"/>
          </a:gra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20000"/>
              </a:lnSpc>
              <a:spcBef>
                <a:spcPts val="0"/>
              </a:spcBef>
              <a:spcAft>
                <a:spcPts val="400"/>
              </a:spcAft>
              <a:buClr>
                <a:srgbClr val="00DECC"/>
              </a:buClr>
              <a:buSzPct val="115000"/>
              <a:buFontTx/>
              <a:buNone/>
              <a:tabLst/>
              <a:defRPr/>
            </a:pPr>
            <a:endParaRPr kumimoji="0" lang="en-US" sz="2800" b="1" i="0" u="none" strike="noStrike" kern="1200" cap="none" spc="0" normalizeH="0" baseline="0" noProof="0">
              <a:ln>
                <a:noFill/>
              </a:ln>
              <a:solidFill>
                <a:srgbClr val="0A151E"/>
              </a:solidFill>
              <a:effectLst/>
              <a:uLnTx/>
              <a:uFillTx/>
              <a:latin typeface="Sora-SIA"/>
              <a:ea typeface="+mn-ea"/>
              <a:cs typeface="+mn-cs"/>
            </a:endParaRPr>
          </a:p>
        </p:txBody>
      </p:sp>
      <p:sp>
        <p:nvSpPr>
          <p:cNvPr id="90" name="Rectangle: Top Corners Rounded 46">
            <a:extLst>
              <a:ext uri="{FF2B5EF4-FFF2-40B4-BE49-F238E27FC236}">
                <a16:creationId xmlns:a16="http://schemas.microsoft.com/office/drawing/2014/main" id="{395446CF-9C45-CA07-091A-A4F609FAC669}"/>
              </a:ext>
            </a:extLst>
          </p:cNvPr>
          <p:cNvSpPr/>
          <p:nvPr/>
        </p:nvSpPr>
        <p:spPr>
          <a:xfrm rot="10800000">
            <a:off x="7355395" y="4831919"/>
            <a:ext cx="2068975" cy="1705731"/>
          </a:xfrm>
          <a:prstGeom prst="round2SameRect">
            <a:avLst>
              <a:gd name="adj1" fmla="val 8776"/>
              <a:gd name="adj2" fmla="val 0"/>
            </a:avLst>
          </a:prstGeom>
          <a:solidFill>
            <a:schemeClr val="bg1"/>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Sora-SIA"/>
              <a:ea typeface="+mn-ea"/>
              <a:cs typeface="+mn-cs"/>
            </a:endParaRPr>
          </a:p>
        </p:txBody>
      </p:sp>
      <p:sp>
        <p:nvSpPr>
          <p:cNvPr id="91" name="Text Placeholder 14">
            <a:extLst>
              <a:ext uri="{FF2B5EF4-FFF2-40B4-BE49-F238E27FC236}">
                <a16:creationId xmlns:a16="http://schemas.microsoft.com/office/drawing/2014/main" id="{79C167BD-5951-40CC-CF8E-C668838665BC}"/>
              </a:ext>
            </a:extLst>
          </p:cNvPr>
          <p:cNvSpPr txBox="1">
            <a:spLocks/>
          </p:cNvSpPr>
          <p:nvPr/>
        </p:nvSpPr>
        <p:spPr>
          <a:xfrm>
            <a:off x="7460676" y="6310088"/>
            <a:ext cx="1859994" cy="227564"/>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amet</a:t>
            </a:r>
            <a:endPar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endParaRPr>
          </a:p>
        </p:txBody>
      </p:sp>
      <p:sp>
        <p:nvSpPr>
          <p:cNvPr id="92" name="Text Placeholder 14">
            <a:extLst>
              <a:ext uri="{FF2B5EF4-FFF2-40B4-BE49-F238E27FC236}">
                <a16:creationId xmlns:a16="http://schemas.microsoft.com/office/drawing/2014/main" id="{223BB590-CCDE-D71B-1516-22CA0162032D}"/>
              </a:ext>
            </a:extLst>
          </p:cNvPr>
          <p:cNvSpPr txBox="1">
            <a:spLocks/>
          </p:cNvSpPr>
          <p:nvPr/>
        </p:nvSpPr>
        <p:spPr>
          <a:xfrm>
            <a:off x="7451697" y="4931720"/>
            <a:ext cx="1859995" cy="41069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7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7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pic>
        <p:nvPicPr>
          <p:cNvPr id="93" name="Image" descr="Image">
            <a:extLst>
              <a:ext uri="{FF2B5EF4-FFF2-40B4-BE49-F238E27FC236}">
                <a16:creationId xmlns:a16="http://schemas.microsoft.com/office/drawing/2014/main" id="{E47C0F31-8480-4269-336A-066ABAE7FD41}"/>
              </a:ext>
            </a:extLst>
          </p:cNvPr>
          <p:cNvPicPr>
            <a:picLocks noChangeAspect="1"/>
          </p:cNvPicPr>
          <p:nvPr/>
        </p:nvPicPr>
        <p:blipFill>
          <a:blip r:embed="rId5"/>
          <a:stretch>
            <a:fillRect/>
          </a:stretch>
        </p:blipFill>
        <p:spPr>
          <a:xfrm>
            <a:off x="7834928" y="4370925"/>
            <a:ext cx="1093535" cy="310287"/>
          </a:xfrm>
          <a:prstGeom prst="rect">
            <a:avLst/>
          </a:prstGeom>
          <a:ln w="12700">
            <a:miter lim="400000"/>
          </a:ln>
        </p:spPr>
      </p:pic>
      <p:sp>
        <p:nvSpPr>
          <p:cNvPr id="94" name="Text Placeholder 14">
            <a:extLst>
              <a:ext uri="{FF2B5EF4-FFF2-40B4-BE49-F238E27FC236}">
                <a16:creationId xmlns:a16="http://schemas.microsoft.com/office/drawing/2014/main" id="{5211053C-8128-FD18-E515-9842ADAE9DBA}"/>
              </a:ext>
            </a:extLst>
          </p:cNvPr>
          <p:cNvSpPr txBox="1">
            <a:spLocks/>
          </p:cNvSpPr>
          <p:nvPr/>
        </p:nvSpPr>
        <p:spPr>
          <a:xfrm>
            <a:off x="7441604" y="5413278"/>
            <a:ext cx="1859995" cy="54301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Lorem ipsum dolor sit </a:t>
            </a:r>
            <a:r>
              <a:rPr kumimoji="0" lang="en-US" sz="700" b="0" i="0" u="none" strike="noStrike" kern="1200" cap="none" spc="0" normalizeH="0" baseline="0" noProof="0" dirty="0" err="1">
                <a:ln>
                  <a:noFill/>
                </a:ln>
                <a:solidFill>
                  <a:srgbClr val="0A151E"/>
                </a:solidFill>
                <a:effectLst/>
                <a:uLnTx/>
                <a:uFillTx/>
                <a:latin typeface="Sora-SIA SemiBold" pitchFamily="2" charset="0"/>
                <a:ea typeface="+mn-ea"/>
                <a:cs typeface="Sora-SIA SemiBold" pitchFamily="2" charset="0"/>
              </a:rPr>
              <a:t>amet</a:t>
            </a:r>
            <a:r>
              <a:rPr kumimoji="0" lang="en-US" sz="7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sp>
        <p:nvSpPr>
          <p:cNvPr id="95" name="Text Placeholder 14">
            <a:extLst>
              <a:ext uri="{FF2B5EF4-FFF2-40B4-BE49-F238E27FC236}">
                <a16:creationId xmlns:a16="http://schemas.microsoft.com/office/drawing/2014/main" id="{6EA6946A-9BF6-7F22-AC69-31C4965233EF}"/>
              </a:ext>
            </a:extLst>
          </p:cNvPr>
          <p:cNvSpPr txBox="1">
            <a:spLocks/>
          </p:cNvSpPr>
          <p:nvPr/>
        </p:nvSpPr>
        <p:spPr>
          <a:xfrm>
            <a:off x="7439666" y="5963978"/>
            <a:ext cx="1874917"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2000" b="0" i="0" u="none" strike="noStrike" kern="1200" cap="none" spc="-100" normalizeH="0" baseline="0" noProof="0" dirty="0">
                <a:ln>
                  <a:noFill/>
                </a:ln>
                <a:solidFill>
                  <a:srgbClr val="0A151E"/>
                </a:solidFill>
                <a:effectLst/>
                <a:uLnTx/>
                <a:uFillTx/>
                <a:latin typeface="Sora-SIA"/>
                <a:ea typeface="+mn-ea"/>
                <a:cs typeface="Sora-SIA Regular" pitchFamily="2" charset="0"/>
              </a:rPr>
              <a:t>000 K€</a:t>
            </a:r>
          </a:p>
        </p:txBody>
      </p:sp>
      <p:sp>
        <p:nvSpPr>
          <p:cNvPr id="96" name="Rectangle: Top Corners Rounded 48">
            <a:extLst>
              <a:ext uri="{FF2B5EF4-FFF2-40B4-BE49-F238E27FC236}">
                <a16:creationId xmlns:a16="http://schemas.microsoft.com/office/drawing/2014/main" id="{15DF4FFF-0BBA-7513-3FED-4EE0CEFBA07B}"/>
              </a:ext>
            </a:extLst>
          </p:cNvPr>
          <p:cNvSpPr/>
          <p:nvPr/>
        </p:nvSpPr>
        <p:spPr>
          <a:xfrm>
            <a:off x="9688835" y="4134796"/>
            <a:ext cx="2068597" cy="697124"/>
          </a:xfrm>
          <a:prstGeom prst="round2SameRect">
            <a:avLst>
              <a:gd name="adj1" fmla="val 25213"/>
              <a:gd name="adj2" fmla="val 0"/>
            </a:avLst>
          </a:prstGeom>
          <a:gradFill>
            <a:gsLst>
              <a:gs pos="0">
                <a:schemeClr val="accent6">
                  <a:alpha val="10000"/>
                </a:schemeClr>
              </a:gs>
              <a:gs pos="81000">
                <a:schemeClr val="accent6">
                  <a:alpha val="10000"/>
                </a:schemeClr>
              </a:gs>
              <a:gs pos="100000">
                <a:schemeClr val="accent6">
                  <a:alpha val="30000"/>
                </a:schemeClr>
              </a:gs>
            </a:gsLst>
            <a:lin ang="5400000" scaled="1"/>
          </a:gra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20000"/>
              </a:lnSpc>
              <a:spcBef>
                <a:spcPts val="0"/>
              </a:spcBef>
              <a:spcAft>
                <a:spcPts val="400"/>
              </a:spcAft>
              <a:buClr>
                <a:srgbClr val="00DECC"/>
              </a:buClr>
              <a:buSzPct val="115000"/>
              <a:buFontTx/>
              <a:buNone/>
              <a:tabLst/>
              <a:defRPr/>
            </a:pPr>
            <a:endParaRPr kumimoji="0" lang="en-US" sz="2800" b="1" i="0" u="none" strike="noStrike" kern="1200" cap="none" spc="0" normalizeH="0" baseline="0" noProof="0">
              <a:ln>
                <a:noFill/>
              </a:ln>
              <a:solidFill>
                <a:srgbClr val="0A151E"/>
              </a:solidFill>
              <a:effectLst/>
              <a:uLnTx/>
              <a:uFillTx/>
              <a:latin typeface="Sora-SIA"/>
              <a:ea typeface="+mn-ea"/>
              <a:cs typeface="+mn-cs"/>
            </a:endParaRPr>
          </a:p>
        </p:txBody>
      </p:sp>
      <p:sp>
        <p:nvSpPr>
          <p:cNvPr id="97" name="Rectangle: Top Corners Rounded 46">
            <a:extLst>
              <a:ext uri="{FF2B5EF4-FFF2-40B4-BE49-F238E27FC236}">
                <a16:creationId xmlns:a16="http://schemas.microsoft.com/office/drawing/2014/main" id="{66B646D7-6AE1-E0A6-3133-01211B45E1B4}"/>
              </a:ext>
            </a:extLst>
          </p:cNvPr>
          <p:cNvSpPr/>
          <p:nvPr/>
        </p:nvSpPr>
        <p:spPr>
          <a:xfrm rot="10800000">
            <a:off x="9688645" y="4831919"/>
            <a:ext cx="2068975" cy="1705731"/>
          </a:xfrm>
          <a:prstGeom prst="round2SameRect">
            <a:avLst>
              <a:gd name="adj1" fmla="val 8776"/>
              <a:gd name="adj2" fmla="val 0"/>
            </a:avLst>
          </a:prstGeom>
          <a:solidFill>
            <a:schemeClr val="bg1"/>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FFFFFF"/>
              </a:solidFill>
              <a:effectLst/>
              <a:uLnTx/>
              <a:uFillTx/>
              <a:latin typeface="Sora-SIA"/>
              <a:ea typeface="+mn-ea"/>
              <a:cs typeface="+mn-cs"/>
            </a:endParaRPr>
          </a:p>
        </p:txBody>
      </p:sp>
      <p:sp>
        <p:nvSpPr>
          <p:cNvPr id="98" name="Text Placeholder 14">
            <a:extLst>
              <a:ext uri="{FF2B5EF4-FFF2-40B4-BE49-F238E27FC236}">
                <a16:creationId xmlns:a16="http://schemas.microsoft.com/office/drawing/2014/main" id="{02A0FDD7-CCB5-6CD0-2ABF-D0A575859547}"/>
              </a:ext>
            </a:extLst>
          </p:cNvPr>
          <p:cNvSpPr txBox="1">
            <a:spLocks/>
          </p:cNvSpPr>
          <p:nvPr/>
        </p:nvSpPr>
        <p:spPr>
          <a:xfrm>
            <a:off x="9793926" y="6310088"/>
            <a:ext cx="1859994" cy="227564"/>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rPr>
              <a:t>Lorem ipsum dolor sit </a:t>
            </a:r>
            <a:r>
              <a:rPr kumimoji="0" lang="en-US" sz="800" b="0" i="0" u="none" strike="noStrike" kern="1200" cap="none" spc="0" normalizeH="0" baseline="0" noProof="0" dirty="0" err="1">
                <a:ln>
                  <a:noFill/>
                </a:ln>
                <a:solidFill>
                  <a:srgbClr val="0A151E"/>
                </a:solidFill>
                <a:effectLst/>
                <a:uLnTx/>
                <a:uFillTx/>
                <a:latin typeface="Sora-SIA"/>
                <a:ea typeface="+mn-ea"/>
                <a:cs typeface="Sora-SIA SemiBold" pitchFamily="2" charset="0"/>
              </a:rPr>
              <a:t>amet</a:t>
            </a:r>
            <a:endParaRPr kumimoji="0" lang="en-US" sz="800" b="0" i="0" u="none" strike="noStrike" kern="1200" cap="none" spc="0" normalizeH="0" baseline="0" noProof="0" dirty="0">
              <a:ln>
                <a:noFill/>
              </a:ln>
              <a:solidFill>
                <a:srgbClr val="0A151E"/>
              </a:solidFill>
              <a:effectLst/>
              <a:uLnTx/>
              <a:uFillTx/>
              <a:latin typeface="Sora-SIA"/>
              <a:ea typeface="+mn-ea"/>
              <a:cs typeface="Sora-SIA SemiBold" pitchFamily="2" charset="0"/>
            </a:endParaRPr>
          </a:p>
        </p:txBody>
      </p:sp>
      <p:sp>
        <p:nvSpPr>
          <p:cNvPr id="99" name="Text Placeholder 14">
            <a:extLst>
              <a:ext uri="{FF2B5EF4-FFF2-40B4-BE49-F238E27FC236}">
                <a16:creationId xmlns:a16="http://schemas.microsoft.com/office/drawing/2014/main" id="{E41F09C5-9DBE-995F-29EC-E9ABD49C119C}"/>
              </a:ext>
            </a:extLst>
          </p:cNvPr>
          <p:cNvSpPr txBox="1">
            <a:spLocks/>
          </p:cNvSpPr>
          <p:nvPr/>
        </p:nvSpPr>
        <p:spPr>
          <a:xfrm>
            <a:off x="9784947" y="4931720"/>
            <a:ext cx="1859995" cy="41069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 </a:t>
            </a:r>
            <a:r>
              <a:rPr kumimoji="0" lang="en-US" sz="700" b="0" i="0" u="none" strike="noStrike" kern="1200" cap="none" spc="0" normalizeH="0" baseline="0" noProof="0" dirty="0" err="1">
                <a:ln>
                  <a:noFill/>
                </a:ln>
                <a:solidFill>
                  <a:srgbClr val="0A151E"/>
                </a:solidFill>
                <a:effectLst/>
                <a:uLnTx/>
                <a:uFillTx/>
                <a:latin typeface="Sora-SIA"/>
                <a:ea typeface="+mn-ea"/>
                <a:cs typeface="+mn-cs"/>
              </a:rPr>
              <a:t>amet</a:t>
            </a:r>
            <a:r>
              <a:rPr kumimoji="0" lang="en-US" sz="700" b="0" i="0" u="none" strike="noStrike" kern="1200" cap="none" spc="0" normalizeH="0" baseline="0" noProof="0" dirty="0">
                <a:ln>
                  <a:noFill/>
                </a:ln>
                <a:solidFill>
                  <a:srgbClr val="0A151E"/>
                </a:solidFill>
                <a:effectLst/>
                <a:uLnTx/>
                <a:uFillTx/>
                <a:latin typeface="Sora-SIA"/>
                <a:ea typeface="+mn-ea"/>
                <a:cs typeface="+mn-cs"/>
              </a:rPr>
              <a:t> dolor</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115894" marR="0" lvl="1" indent="-115894" algn="l" defTabSz="914446" rtl="0" eaLnBrk="1" fontAlgn="auto" latinLnBrk="0" hangingPunct="1">
              <a:lnSpc>
                <a:spcPct val="120000"/>
              </a:lnSpc>
              <a:spcBef>
                <a:spcPts val="0"/>
              </a:spcBef>
              <a:spcAft>
                <a:spcPts val="0"/>
              </a:spcAft>
              <a:buClrTx/>
              <a:buSzPct val="135000"/>
              <a:buFontTx/>
              <a:buBlip>
                <a:blip r:embed="rId3">
                  <a:extLst>
                    <a:ext uri="{96DAC541-7B7A-43D3-8B79-37D633B846F1}">
                      <asvg:svgBlip xmlns:asvg="http://schemas.microsoft.com/office/drawing/2016/SVG/main" r:embed="rId4"/>
                    </a:ext>
                  </a:extLst>
                </a:blip>
              </a:buBlip>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pic>
        <p:nvPicPr>
          <p:cNvPr id="100" name="Image" descr="Image">
            <a:extLst>
              <a:ext uri="{FF2B5EF4-FFF2-40B4-BE49-F238E27FC236}">
                <a16:creationId xmlns:a16="http://schemas.microsoft.com/office/drawing/2014/main" id="{8A111781-B92B-C0C2-EC5A-AB018FC32535}"/>
              </a:ext>
            </a:extLst>
          </p:cNvPr>
          <p:cNvPicPr>
            <a:picLocks noChangeAspect="1"/>
          </p:cNvPicPr>
          <p:nvPr/>
        </p:nvPicPr>
        <p:blipFill>
          <a:blip r:embed="rId5"/>
          <a:stretch>
            <a:fillRect/>
          </a:stretch>
        </p:blipFill>
        <p:spPr>
          <a:xfrm>
            <a:off x="10168178" y="4370925"/>
            <a:ext cx="1093535" cy="310287"/>
          </a:xfrm>
          <a:prstGeom prst="rect">
            <a:avLst/>
          </a:prstGeom>
          <a:ln w="12700">
            <a:miter lim="400000"/>
          </a:ln>
        </p:spPr>
      </p:pic>
      <p:sp>
        <p:nvSpPr>
          <p:cNvPr id="101" name="Text Placeholder 14">
            <a:extLst>
              <a:ext uri="{FF2B5EF4-FFF2-40B4-BE49-F238E27FC236}">
                <a16:creationId xmlns:a16="http://schemas.microsoft.com/office/drawing/2014/main" id="{37004B33-4C38-9D5F-32B1-D306A819C5B1}"/>
              </a:ext>
            </a:extLst>
          </p:cNvPr>
          <p:cNvSpPr txBox="1">
            <a:spLocks/>
          </p:cNvSpPr>
          <p:nvPr/>
        </p:nvSpPr>
        <p:spPr>
          <a:xfrm>
            <a:off x="9774854" y="5413278"/>
            <a:ext cx="1859995" cy="54301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Lorem ipsum dolor sit </a:t>
            </a:r>
            <a:r>
              <a:rPr kumimoji="0" lang="en-US" sz="700" b="0" i="0" u="none" strike="noStrike" kern="1200" cap="none" spc="0" normalizeH="0" baseline="0" noProof="0" dirty="0" err="1">
                <a:ln>
                  <a:noFill/>
                </a:ln>
                <a:solidFill>
                  <a:srgbClr val="0A151E"/>
                </a:solidFill>
                <a:effectLst/>
                <a:uLnTx/>
                <a:uFillTx/>
                <a:latin typeface="Sora-SIA SemiBold" pitchFamily="2" charset="0"/>
                <a:ea typeface="+mn-ea"/>
                <a:cs typeface="Sora-SIA SemiBold" pitchFamily="2" charset="0"/>
              </a:rPr>
              <a:t>amet</a:t>
            </a:r>
            <a:r>
              <a:rPr kumimoji="0" lang="en-US" sz="700" b="0" i="0" u="none" strike="noStrike" kern="1200" cap="none" spc="0" normalizeH="0" baseline="0" noProof="0" dirty="0">
                <a:ln>
                  <a:noFill/>
                </a:ln>
                <a:solidFill>
                  <a:srgbClr val="0A151E"/>
                </a:solidFill>
                <a:effectLst/>
                <a:uLnTx/>
                <a:uFillTx/>
                <a:latin typeface="Sora-SIA SemiBold" pitchFamily="2" charset="0"/>
                <a:ea typeface="+mn-ea"/>
                <a:cs typeface="Sora-SIA SemiBold" pitchFamily="2" charset="0"/>
              </a:rPr>
              <a:t> dolor</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a:p>
            <a:pPr marL="0" marR="0" lvl="1" indent="0" algn="l" defTabSz="914446" rtl="0" eaLnBrk="1" fontAlgn="auto" latinLnBrk="0" hangingPunct="1">
              <a:lnSpc>
                <a:spcPct val="120000"/>
              </a:lnSpc>
              <a:spcBef>
                <a:spcPts val="0"/>
              </a:spcBef>
              <a:spcAft>
                <a:spcPts val="0"/>
              </a:spcAft>
              <a:buClrTx/>
              <a:buSzPct val="135000"/>
              <a:buFontTx/>
              <a:buNone/>
              <a:tabLst/>
              <a:defRPr/>
            </a:pPr>
            <a:r>
              <a:rPr kumimoji="0" lang="en-US" sz="700" b="0" i="0" u="none" strike="noStrike" kern="1200" cap="none" spc="0" normalizeH="0" baseline="0" noProof="0" dirty="0">
                <a:ln>
                  <a:noFill/>
                </a:ln>
                <a:solidFill>
                  <a:srgbClr val="0A151E"/>
                </a:solidFill>
                <a:effectLst/>
                <a:uLnTx/>
                <a:uFillTx/>
                <a:latin typeface="Sora-SIA"/>
                <a:ea typeface="+mn-ea"/>
                <a:cs typeface="+mn-cs"/>
              </a:rPr>
              <a:t>Lorem ipsum dolor sit</a:t>
            </a:r>
          </a:p>
        </p:txBody>
      </p:sp>
      <p:sp>
        <p:nvSpPr>
          <p:cNvPr id="102" name="Text Placeholder 14">
            <a:extLst>
              <a:ext uri="{FF2B5EF4-FFF2-40B4-BE49-F238E27FC236}">
                <a16:creationId xmlns:a16="http://schemas.microsoft.com/office/drawing/2014/main" id="{315D4A8B-C97C-8E2B-8CA1-10D9A15948FA}"/>
              </a:ext>
            </a:extLst>
          </p:cNvPr>
          <p:cNvSpPr txBox="1">
            <a:spLocks/>
          </p:cNvSpPr>
          <p:nvPr/>
        </p:nvSpPr>
        <p:spPr>
          <a:xfrm>
            <a:off x="9772916" y="5963978"/>
            <a:ext cx="1874917" cy="294862"/>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46" rtl="0" eaLnBrk="1" fontAlgn="auto" latinLnBrk="0" hangingPunct="1">
              <a:lnSpc>
                <a:spcPct val="120000"/>
              </a:lnSpc>
              <a:spcBef>
                <a:spcPts val="0"/>
              </a:spcBef>
              <a:spcAft>
                <a:spcPts val="400"/>
              </a:spcAft>
              <a:buClr>
                <a:srgbClr val="00DECC"/>
              </a:buClr>
              <a:buSzPct val="115000"/>
              <a:buFont typeface="Sora-SIA" pitchFamily="2" charset="0"/>
              <a:buNone/>
              <a:tabLst/>
              <a:defRPr/>
            </a:pPr>
            <a:r>
              <a:rPr kumimoji="0" lang="en-US" sz="2000" b="0" i="0" u="none" strike="noStrike" kern="1200" cap="none" spc="-100" normalizeH="0" baseline="0" noProof="0" dirty="0">
                <a:ln>
                  <a:noFill/>
                </a:ln>
                <a:solidFill>
                  <a:srgbClr val="0A151E"/>
                </a:solidFill>
                <a:effectLst/>
                <a:uLnTx/>
                <a:uFillTx/>
                <a:latin typeface="Sora-SIA"/>
                <a:ea typeface="+mn-ea"/>
                <a:cs typeface="Sora-SIA Regular" pitchFamily="2" charset="0"/>
              </a:rPr>
              <a:t>000 K€</a:t>
            </a:r>
          </a:p>
        </p:txBody>
      </p:sp>
    </p:spTree>
    <p:extLst>
      <p:ext uri="{BB962C8B-B14F-4D97-AF65-F5344CB8AC3E}">
        <p14:creationId xmlns:p14="http://schemas.microsoft.com/office/powerpoint/2010/main" val="106876878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AAD9-D693-E1D4-C088-7B818652CA19}"/>
              </a:ext>
            </a:extLst>
          </p:cNvPr>
          <p:cNvSpPr>
            <a:spLocks noGrp="1"/>
          </p:cNvSpPr>
          <p:nvPr>
            <p:ph type="title"/>
          </p:nvPr>
        </p:nvSpPr>
        <p:spPr/>
        <p:txBody>
          <a:bodyPr/>
          <a:lstStyle/>
          <a:p>
            <a:r>
              <a:rPr lang="en-US" dirty="0"/>
              <a:t>Header lorem ipsum</a:t>
            </a:r>
          </a:p>
        </p:txBody>
      </p:sp>
      <p:sp>
        <p:nvSpPr>
          <p:cNvPr id="3" name="Footer Placeholder 2">
            <a:extLst>
              <a:ext uri="{FF2B5EF4-FFF2-40B4-BE49-F238E27FC236}">
                <a16:creationId xmlns:a16="http://schemas.microsoft.com/office/drawing/2014/main" id="{7C0536CA-3363-4BD6-1840-21A643081C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15AB44-6541-8106-2D18-1F4A60B9DF5D}"/>
              </a:ext>
            </a:extLst>
          </p:cNvPr>
          <p:cNvSpPr>
            <a:spLocks noGrp="1"/>
          </p:cNvSpPr>
          <p:nvPr>
            <p:ph type="sldNum" sz="quarter" idx="12"/>
          </p:nvPr>
        </p:nvSpPr>
        <p:spPr/>
        <p:txBody>
          <a:bodyPr/>
          <a:lstStyle/>
          <a:p>
            <a:fld id="{AEAD572E-2F50-43BC-A5A3-42ECFACCA1CC}" type="slidenum">
              <a:rPr lang="en-US" smtClean="0"/>
              <a:t>38</a:t>
            </a:fld>
            <a:endParaRPr lang="en-US"/>
          </a:p>
        </p:txBody>
      </p:sp>
      <p:sp>
        <p:nvSpPr>
          <p:cNvPr id="5" name="Text Placeholder 4">
            <a:extLst>
              <a:ext uri="{FF2B5EF4-FFF2-40B4-BE49-F238E27FC236}">
                <a16:creationId xmlns:a16="http://schemas.microsoft.com/office/drawing/2014/main" id="{D959A94C-B9FE-413C-C744-C2BB3703858C}"/>
              </a:ext>
            </a:extLst>
          </p:cNvPr>
          <p:cNvSpPr>
            <a:spLocks noGrp="1"/>
          </p:cNvSpPr>
          <p:nvPr>
            <p:ph type="body" sz="quarter" idx="4294967295"/>
          </p:nvPr>
        </p:nvSpPr>
        <p:spPr>
          <a:xfrm>
            <a:off x="428624" y="1470025"/>
            <a:ext cx="10904539" cy="454025"/>
          </a:xfrm>
        </p:spPr>
        <p:txBody>
          <a:bodyPr/>
          <a:lstStyle/>
          <a:p>
            <a:r>
              <a:rPr lang="en-US" dirty="0"/>
              <a:t>Optional subhead 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p>
          <a:p>
            <a:endParaRPr lang="en-US" dirty="0"/>
          </a:p>
        </p:txBody>
      </p:sp>
      <p:sp>
        <p:nvSpPr>
          <p:cNvPr id="6" name="Rounded Rectangle">
            <a:extLst>
              <a:ext uri="{FF2B5EF4-FFF2-40B4-BE49-F238E27FC236}">
                <a16:creationId xmlns:a16="http://schemas.microsoft.com/office/drawing/2014/main" id="{8A2E58E5-6047-FB82-CC19-5E4405560264}"/>
              </a:ext>
            </a:extLst>
          </p:cNvPr>
          <p:cNvSpPr/>
          <p:nvPr/>
        </p:nvSpPr>
        <p:spPr>
          <a:xfrm>
            <a:off x="428624" y="2096698"/>
            <a:ext cx="5548314" cy="4380302"/>
          </a:xfrm>
          <a:prstGeom prst="roundRect">
            <a:avLst>
              <a:gd name="adj" fmla="val 3206"/>
            </a:avLst>
          </a:prstGeom>
          <a:solidFill>
            <a:schemeClr val="accent6">
              <a:hueOff val="-1992857"/>
              <a:satOff val="-1470"/>
              <a:lumOff val="56078"/>
              <a:alpha val="70000"/>
            </a:schemeClr>
          </a:solidFill>
          <a:ln w="12700">
            <a:solidFill>
              <a:schemeClr val="accent6">
                <a:hueOff val="-1992857"/>
                <a:satOff val="-1470"/>
                <a:lumOff val="56078"/>
              </a:schemeClr>
            </a:solidFill>
          </a:ln>
        </p:spPr>
        <p:txBody>
          <a:bodyPr lIns="0" tIns="0" rIns="0" bIns="0"/>
          <a:lstStyle/>
          <a:p>
            <a:pPr>
              <a:defRPr>
                <a:solidFill>
                  <a:schemeClr val="accent6">
                    <a:hueOff val="707142"/>
                    <a:satOff val="-42857"/>
                    <a:lumOff val="53333"/>
                  </a:schemeClr>
                </a:solidFill>
              </a:defRPr>
            </a:pPr>
            <a:endParaRPr sz="533"/>
          </a:p>
        </p:txBody>
      </p:sp>
      <p:sp>
        <p:nvSpPr>
          <p:cNvPr id="10" name="Rounded Rectangle">
            <a:extLst>
              <a:ext uri="{FF2B5EF4-FFF2-40B4-BE49-F238E27FC236}">
                <a16:creationId xmlns:a16="http://schemas.microsoft.com/office/drawing/2014/main" id="{C6CF8BDC-3104-98FC-95B2-4B7D1EB7A108}"/>
              </a:ext>
            </a:extLst>
          </p:cNvPr>
          <p:cNvSpPr/>
          <p:nvPr/>
        </p:nvSpPr>
        <p:spPr>
          <a:xfrm>
            <a:off x="6248747" y="2096698"/>
            <a:ext cx="5513041" cy="4380302"/>
          </a:xfrm>
          <a:prstGeom prst="roundRect">
            <a:avLst>
              <a:gd name="adj" fmla="val 3206"/>
            </a:avLst>
          </a:prstGeom>
          <a:solidFill>
            <a:schemeClr val="accent6">
              <a:hueOff val="-1992857"/>
              <a:satOff val="-1470"/>
              <a:lumOff val="56078"/>
              <a:alpha val="70000"/>
            </a:schemeClr>
          </a:solidFill>
          <a:ln w="12700">
            <a:solidFill>
              <a:schemeClr val="accent6">
                <a:hueOff val="-1992857"/>
                <a:satOff val="-1470"/>
                <a:lumOff val="56078"/>
              </a:schemeClr>
            </a:solidFill>
          </a:ln>
        </p:spPr>
        <p:txBody>
          <a:bodyPr lIns="0" tIns="0" rIns="0" bIns="0"/>
          <a:lstStyle/>
          <a:p>
            <a:pPr>
              <a:defRPr>
                <a:solidFill>
                  <a:schemeClr val="accent6">
                    <a:hueOff val="707142"/>
                    <a:satOff val="-42857"/>
                    <a:lumOff val="53333"/>
                  </a:schemeClr>
                </a:solidFill>
              </a:defRPr>
            </a:pPr>
            <a:endParaRPr sz="533"/>
          </a:p>
        </p:txBody>
      </p:sp>
    </p:spTree>
    <p:extLst>
      <p:ext uri="{BB962C8B-B14F-4D97-AF65-F5344CB8AC3E}">
        <p14:creationId xmlns:p14="http://schemas.microsoft.com/office/powerpoint/2010/main" val="309059808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776B1BE-5D2B-CDEA-0482-F78689999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15AB44-6541-8106-2D18-1F4A60B9DF5D}"/>
              </a:ext>
            </a:extLst>
          </p:cNvPr>
          <p:cNvSpPr>
            <a:spLocks noGrp="1"/>
          </p:cNvSpPr>
          <p:nvPr>
            <p:ph type="sldNum" sz="quarter" idx="12"/>
          </p:nvPr>
        </p:nvSpPr>
        <p:spPr/>
        <p:txBody>
          <a:bodyPr/>
          <a:lstStyle/>
          <a:p>
            <a:fld id="{AEAD572E-2F50-43BC-A5A3-42ECFACCA1CC}" type="slidenum">
              <a:rPr lang="en-US" smtClean="0"/>
              <a:t>39</a:t>
            </a:fld>
            <a:endParaRPr lang="en-US"/>
          </a:p>
        </p:txBody>
      </p:sp>
      <p:sp>
        <p:nvSpPr>
          <p:cNvPr id="6" name="Rounded Rectangle">
            <a:extLst>
              <a:ext uri="{FF2B5EF4-FFF2-40B4-BE49-F238E27FC236}">
                <a16:creationId xmlns:a16="http://schemas.microsoft.com/office/drawing/2014/main" id="{8A2E58E5-6047-FB82-CC19-5E4405560264}"/>
              </a:ext>
            </a:extLst>
          </p:cNvPr>
          <p:cNvSpPr/>
          <p:nvPr/>
        </p:nvSpPr>
        <p:spPr>
          <a:xfrm>
            <a:off x="428624" y="1042737"/>
            <a:ext cx="11333164" cy="5434263"/>
          </a:xfrm>
          <a:prstGeom prst="roundRect">
            <a:avLst>
              <a:gd name="adj" fmla="val 3206"/>
            </a:avLst>
          </a:prstGeom>
          <a:solidFill>
            <a:schemeClr val="accent6">
              <a:hueOff val="-1992857"/>
              <a:satOff val="-1470"/>
              <a:lumOff val="56078"/>
              <a:alpha val="70000"/>
            </a:schemeClr>
          </a:solidFill>
          <a:ln w="12700">
            <a:solidFill>
              <a:schemeClr val="accent6">
                <a:hueOff val="-1992857"/>
                <a:satOff val="-1470"/>
                <a:lumOff val="56078"/>
              </a:schemeClr>
            </a:solidFill>
          </a:ln>
        </p:spPr>
        <p:txBody>
          <a:bodyPr lIns="0" tIns="0" rIns="0" bIns="0"/>
          <a:lstStyle/>
          <a:p>
            <a:pPr>
              <a:defRPr>
                <a:solidFill>
                  <a:schemeClr val="accent6">
                    <a:hueOff val="707142"/>
                    <a:satOff val="-42857"/>
                    <a:lumOff val="53333"/>
                  </a:schemeClr>
                </a:solidFill>
              </a:defRPr>
            </a:pPr>
            <a:endParaRPr sz="533"/>
          </a:p>
        </p:txBody>
      </p:sp>
    </p:spTree>
    <p:extLst>
      <p:ext uri="{BB962C8B-B14F-4D97-AF65-F5344CB8AC3E}">
        <p14:creationId xmlns:p14="http://schemas.microsoft.com/office/powerpoint/2010/main" val="24376899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442D62-C1C6-0445-A4AD-57F65FF961B8}"/>
              </a:ext>
            </a:extLst>
          </p:cNvPr>
          <p:cNvSpPr>
            <a:spLocks noGrp="1"/>
          </p:cNvSpPr>
          <p:nvPr>
            <p:ph type="sldNum" sz="quarter" idx="12"/>
          </p:nvPr>
        </p:nvSpPr>
        <p:spPr/>
        <p:txBody>
          <a:bodyPr/>
          <a:lstStyle/>
          <a:p>
            <a:fld id="{AEAD572E-2F50-43BC-A5A3-42ECFACCA1CC}" type="slidenum">
              <a:rPr lang="en-US" smtClean="0"/>
              <a:pPr/>
              <a:t>4</a:t>
            </a:fld>
            <a:endParaRPr lang="en-US"/>
          </a:p>
        </p:txBody>
      </p:sp>
      <p:sp>
        <p:nvSpPr>
          <p:cNvPr id="3" name="Footer Placeholder 2">
            <a:extLst>
              <a:ext uri="{FF2B5EF4-FFF2-40B4-BE49-F238E27FC236}">
                <a16:creationId xmlns:a16="http://schemas.microsoft.com/office/drawing/2014/main" id="{10B91489-EC89-781B-00F5-286FC78D5D24}"/>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74752976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A51A7-DEF5-8DD0-6DD6-5D64724987DD}"/>
              </a:ext>
            </a:extLst>
          </p:cNvPr>
          <p:cNvSpPr>
            <a:spLocks noGrp="1"/>
          </p:cNvSpPr>
          <p:nvPr>
            <p:ph type="title"/>
          </p:nvPr>
        </p:nvSpPr>
        <p:spPr/>
        <p:txBody>
          <a:bodyPr/>
          <a:lstStyle/>
          <a:p>
            <a:r>
              <a:rPr lang="en-US" dirty="0"/>
              <a:t>Header lorem ipsum</a:t>
            </a:r>
          </a:p>
        </p:txBody>
      </p:sp>
      <p:sp>
        <p:nvSpPr>
          <p:cNvPr id="3" name="Footer Placeholder 2">
            <a:extLst>
              <a:ext uri="{FF2B5EF4-FFF2-40B4-BE49-F238E27FC236}">
                <a16:creationId xmlns:a16="http://schemas.microsoft.com/office/drawing/2014/main" id="{1A659AF4-3692-13D9-8827-C86FC1B29A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A72742-6A39-478A-81A5-28EBAD2C771C}"/>
              </a:ext>
            </a:extLst>
          </p:cNvPr>
          <p:cNvSpPr>
            <a:spLocks noGrp="1"/>
          </p:cNvSpPr>
          <p:nvPr>
            <p:ph type="sldNum" sz="quarter" idx="12"/>
          </p:nvPr>
        </p:nvSpPr>
        <p:spPr/>
        <p:txBody>
          <a:bodyPr/>
          <a:lstStyle/>
          <a:p>
            <a:fld id="{AEAD572E-2F50-43BC-A5A3-42ECFACCA1CC}" type="slidenum">
              <a:rPr lang="en-US" smtClean="0"/>
              <a:t>40</a:t>
            </a:fld>
            <a:endParaRPr lang="en-US"/>
          </a:p>
        </p:txBody>
      </p:sp>
      <p:sp>
        <p:nvSpPr>
          <p:cNvPr id="6" name="Rounded Rectangle">
            <a:extLst>
              <a:ext uri="{FF2B5EF4-FFF2-40B4-BE49-F238E27FC236}">
                <a16:creationId xmlns:a16="http://schemas.microsoft.com/office/drawing/2014/main" id="{8A2E58E5-6047-FB82-CC19-5E4405560264}"/>
              </a:ext>
            </a:extLst>
          </p:cNvPr>
          <p:cNvSpPr/>
          <p:nvPr/>
        </p:nvSpPr>
        <p:spPr>
          <a:xfrm>
            <a:off x="428624" y="2096698"/>
            <a:ext cx="11333164" cy="4380302"/>
          </a:xfrm>
          <a:prstGeom prst="roundRect">
            <a:avLst>
              <a:gd name="adj" fmla="val 3206"/>
            </a:avLst>
          </a:prstGeom>
          <a:solidFill>
            <a:schemeClr val="accent6">
              <a:hueOff val="-1992857"/>
              <a:satOff val="-1470"/>
              <a:lumOff val="56078"/>
              <a:alpha val="70000"/>
            </a:schemeClr>
          </a:solidFill>
          <a:ln w="12700">
            <a:solidFill>
              <a:schemeClr val="accent6">
                <a:hueOff val="-1992857"/>
                <a:satOff val="-1470"/>
                <a:lumOff val="56078"/>
              </a:schemeClr>
            </a:solidFill>
          </a:ln>
        </p:spPr>
        <p:txBody>
          <a:bodyPr lIns="0" tIns="0" rIns="0" bIns="0"/>
          <a:lstStyle/>
          <a:p>
            <a:pPr>
              <a:defRPr>
                <a:solidFill>
                  <a:schemeClr val="accent6">
                    <a:hueOff val="707142"/>
                    <a:satOff val="-42857"/>
                    <a:lumOff val="53333"/>
                  </a:schemeClr>
                </a:solidFill>
              </a:defRPr>
            </a:pPr>
            <a:endParaRPr sz="533"/>
          </a:p>
        </p:txBody>
      </p:sp>
      <p:sp>
        <p:nvSpPr>
          <p:cNvPr id="7" name="Text Placeholder 4">
            <a:extLst>
              <a:ext uri="{FF2B5EF4-FFF2-40B4-BE49-F238E27FC236}">
                <a16:creationId xmlns:a16="http://schemas.microsoft.com/office/drawing/2014/main" id="{B7D6F2A3-E4C0-AF49-678C-010DC6C4D746}"/>
              </a:ext>
            </a:extLst>
          </p:cNvPr>
          <p:cNvSpPr txBox="1">
            <a:spLocks/>
          </p:cNvSpPr>
          <p:nvPr/>
        </p:nvSpPr>
        <p:spPr>
          <a:xfrm>
            <a:off x="428625" y="1470714"/>
            <a:ext cx="11333163" cy="454003"/>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200" kern="1200">
                <a:solidFill>
                  <a:schemeClr val="accent4"/>
                </a:solidFill>
                <a:latin typeface="+mn-lt"/>
                <a:ea typeface="+mn-ea"/>
                <a:cs typeface="+mn-cs"/>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Optional subhead 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p>
        </p:txBody>
      </p:sp>
    </p:spTree>
    <p:extLst>
      <p:ext uri="{BB962C8B-B14F-4D97-AF65-F5344CB8AC3E}">
        <p14:creationId xmlns:p14="http://schemas.microsoft.com/office/powerpoint/2010/main" val="29720514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04063E32-AE1D-F65D-FAD7-726DBC99004A}"/>
              </a:ext>
            </a:extLst>
          </p:cNvPr>
          <p:cNvSpPr/>
          <p:nvPr/>
        </p:nvSpPr>
        <p:spPr>
          <a:xfrm>
            <a:off x="3641202" y="2104713"/>
            <a:ext cx="4262961" cy="4380302"/>
          </a:xfrm>
          <a:custGeom>
            <a:avLst/>
            <a:gdLst>
              <a:gd name="connsiteX0" fmla="*/ 0 w 4262961"/>
              <a:gd name="connsiteY0" fmla="*/ 0 h 4380302"/>
              <a:gd name="connsiteX1" fmla="*/ 4085384 w 4262961"/>
              <a:gd name="connsiteY1" fmla="*/ 0 h 4380302"/>
              <a:gd name="connsiteX2" fmla="*/ 4262961 w 4262961"/>
              <a:gd name="connsiteY2" fmla="*/ 177577 h 4380302"/>
              <a:gd name="connsiteX3" fmla="*/ 4262961 w 4262961"/>
              <a:gd name="connsiteY3" fmla="*/ 4202725 h 4380302"/>
              <a:gd name="connsiteX4" fmla="*/ 4085384 w 4262961"/>
              <a:gd name="connsiteY4" fmla="*/ 4380302 h 4380302"/>
              <a:gd name="connsiteX5" fmla="*/ 0 w 4262961"/>
              <a:gd name="connsiteY5" fmla="*/ 4380302 h 438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2961" h="4380302">
                <a:moveTo>
                  <a:pt x="0" y="0"/>
                </a:moveTo>
                <a:lnTo>
                  <a:pt x="4085384" y="0"/>
                </a:lnTo>
                <a:cubicBezTo>
                  <a:pt x="4183457" y="0"/>
                  <a:pt x="4262961" y="79504"/>
                  <a:pt x="4262961" y="177577"/>
                </a:cubicBezTo>
                <a:lnTo>
                  <a:pt x="4262961" y="4202725"/>
                </a:lnTo>
                <a:cubicBezTo>
                  <a:pt x="4262961" y="4300798"/>
                  <a:pt x="4183457" y="4380302"/>
                  <a:pt x="4085384" y="4380302"/>
                </a:cubicBezTo>
                <a:lnTo>
                  <a:pt x="0" y="4380302"/>
                </a:lnTo>
                <a:close/>
              </a:path>
            </a:pathLst>
          </a:custGeom>
          <a:solidFill>
            <a:schemeClr val="accent6">
              <a:hueOff val="-1992857"/>
              <a:satOff val="-1470"/>
              <a:lumOff val="56078"/>
              <a:alpha val="70000"/>
            </a:schemeClr>
          </a:solidFill>
          <a:ln w="15875">
            <a:solidFill>
              <a:schemeClr val="accent6">
                <a:hueOff val="-1992857"/>
                <a:satOff val="-1470"/>
                <a:lumOff val="56078"/>
              </a:schemeClr>
            </a:solidFill>
          </a:ln>
        </p:spPr>
        <p:txBody>
          <a:bodyPr wrap="square" lIns="0" tIns="0" rIns="0" bIns="0">
            <a:noAutofit/>
          </a:bodyPr>
          <a:lstStyle/>
          <a:p>
            <a:pPr>
              <a:defRPr>
                <a:solidFill>
                  <a:schemeClr val="accent6">
                    <a:hueOff val="707142"/>
                    <a:satOff val="-42857"/>
                    <a:lumOff val="53333"/>
                  </a:schemeClr>
                </a:solidFill>
              </a:defRPr>
            </a:pPr>
            <a:endParaRPr sz="533"/>
          </a:p>
        </p:txBody>
      </p:sp>
      <p:sp>
        <p:nvSpPr>
          <p:cNvPr id="9" name="Rounded Rectangle">
            <a:extLst>
              <a:ext uri="{FF2B5EF4-FFF2-40B4-BE49-F238E27FC236}">
                <a16:creationId xmlns:a16="http://schemas.microsoft.com/office/drawing/2014/main" id="{3BF1CF85-485B-864D-A11D-F20BFB14E4A5}"/>
              </a:ext>
            </a:extLst>
          </p:cNvPr>
          <p:cNvSpPr/>
          <p:nvPr/>
        </p:nvSpPr>
        <p:spPr>
          <a:xfrm>
            <a:off x="8142289" y="2096698"/>
            <a:ext cx="3619499" cy="4380302"/>
          </a:xfrm>
          <a:prstGeom prst="roundRect">
            <a:avLst>
              <a:gd name="adj" fmla="val 4943"/>
            </a:avLst>
          </a:prstGeom>
          <a:solidFill>
            <a:schemeClr val="accent6">
              <a:hueOff val="-1992857"/>
              <a:satOff val="-1470"/>
              <a:lumOff val="56078"/>
              <a:alpha val="70000"/>
            </a:schemeClr>
          </a:solidFill>
          <a:ln w="12700">
            <a:solidFill>
              <a:schemeClr val="accent6">
                <a:hueOff val="-1992857"/>
                <a:satOff val="-1470"/>
                <a:lumOff val="56078"/>
              </a:schemeClr>
            </a:solidFill>
          </a:ln>
        </p:spPr>
        <p:txBody>
          <a:bodyPr lIns="0" tIns="0" rIns="0" bIns="0"/>
          <a:lstStyle/>
          <a:p>
            <a:pPr>
              <a:defRPr>
                <a:solidFill>
                  <a:schemeClr val="accent6">
                    <a:hueOff val="707142"/>
                    <a:satOff val="-42857"/>
                    <a:lumOff val="53333"/>
                  </a:schemeClr>
                </a:solidFill>
              </a:defRPr>
            </a:pPr>
            <a:endParaRPr sz="533"/>
          </a:p>
        </p:txBody>
      </p:sp>
      <p:sp>
        <p:nvSpPr>
          <p:cNvPr id="4" name="Slide Number Placeholder 3">
            <a:extLst>
              <a:ext uri="{FF2B5EF4-FFF2-40B4-BE49-F238E27FC236}">
                <a16:creationId xmlns:a16="http://schemas.microsoft.com/office/drawing/2014/main" id="{6B15AB44-6541-8106-2D18-1F4A60B9DF5D}"/>
              </a:ext>
            </a:extLst>
          </p:cNvPr>
          <p:cNvSpPr>
            <a:spLocks noGrp="1"/>
          </p:cNvSpPr>
          <p:nvPr>
            <p:ph type="sldNum" sz="quarter" idx="12"/>
          </p:nvPr>
        </p:nvSpPr>
        <p:spPr/>
        <p:txBody>
          <a:bodyPr/>
          <a:lstStyle/>
          <a:p>
            <a:fld id="{AEAD572E-2F50-43BC-A5A3-42ECFACCA1CC}" type="slidenum">
              <a:rPr lang="en-US" smtClean="0"/>
              <a:t>41</a:t>
            </a:fld>
            <a:endParaRPr lang="en-US"/>
          </a:p>
        </p:txBody>
      </p:sp>
      <p:sp>
        <p:nvSpPr>
          <p:cNvPr id="5" name="Text Placeholder 4">
            <a:extLst>
              <a:ext uri="{FF2B5EF4-FFF2-40B4-BE49-F238E27FC236}">
                <a16:creationId xmlns:a16="http://schemas.microsoft.com/office/drawing/2014/main" id="{D959A94C-B9FE-413C-C744-C2BB3703858C}"/>
              </a:ext>
            </a:extLst>
          </p:cNvPr>
          <p:cNvSpPr>
            <a:spLocks noGrp="1"/>
          </p:cNvSpPr>
          <p:nvPr>
            <p:ph type="body" sz="quarter" idx="13"/>
          </p:nvPr>
        </p:nvSpPr>
        <p:spPr/>
        <p:txBody>
          <a:bodyPr/>
          <a:lstStyle/>
          <a:p>
            <a:r>
              <a:rPr lang="en-US" dirty="0"/>
              <a:t>Optional subhead 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p>
          <a:p>
            <a:endParaRPr lang="en-US" dirty="0"/>
          </a:p>
        </p:txBody>
      </p:sp>
      <p:sp>
        <p:nvSpPr>
          <p:cNvPr id="7" name="Text Placeholder 6">
            <a:extLst>
              <a:ext uri="{FF2B5EF4-FFF2-40B4-BE49-F238E27FC236}">
                <a16:creationId xmlns:a16="http://schemas.microsoft.com/office/drawing/2014/main" id="{5E95EF31-CFEA-BF7D-ED63-BF671CED2035}"/>
              </a:ext>
            </a:extLst>
          </p:cNvPr>
          <p:cNvSpPr>
            <a:spLocks noGrp="1"/>
          </p:cNvSpPr>
          <p:nvPr>
            <p:ph type="body" sz="quarter" idx="15"/>
          </p:nvPr>
        </p:nvSpPr>
        <p:spPr/>
        <p:txBody>
          <a:bodyPr/>
          <a:lstStyle/>
          <a:p>
            <a:r>
              <a:rPr lang="en-US" b="0" dirty="0">
                <a:latin typeface="Sora-SIA SemiBold" pitchFamily="2" charset="0"/>
                <a:cs typeface="Sora-SIA SemiBold" pitchFamily="2" charset="0"/>
              </a:rPr>
              <a:t>Lorem ipsum dolor sit </a:t>
            </a:r>
            <a:r>
              <a:rPr lang="en-US" b="0" dirty="0" err="1">
                <a:latin typeface="Sora-SIA SemiBold" pitchFamily="2" charset="0"/>
                <a:cs typeface="Sora-SIA SemiBold" pitchFamily="2" charset="0"/>
              </a:rPr>
              <a:t>amet</a:t>
            </a:r>
            <a:endParaRPr lang="en-US" b="0" dirty="0">
              <a:latin typeface="Sora-SIA SemiBold" pitchFamily="2" charset="0"/>
              <a:cs typeface="Sora-SIA SemiBold" pitchFamily="2" charset="0"/>
            </a:endParaRP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spc="-100" dirty="0">
                <a:sym typeface="Wingdings 3" panose="05040102010807070707" pitchFamily="18" charset="2"/>
              </a:rPr>
              <a:t> </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a:t>
            </a:r>
          </a:p>
          <a:p>
            <a:r>
              <a:rPr lang="en-US" b="0" dirty="0">
                <a:latin typeface="Sora-SIA SemiBold" pitchFamily="2" charset="0"/>
                <a:cs typeface="Sora-SIA SemiBold" pitchFamily="2" charset="0"/>
              </a:rPr>
              <a:t>Lorem ipsum dolor sit </a:t>
            </a:r>
            <a:r>
              <a:rPr lang="en-US" b="0" dirty="0" err="1">
                <a:latin typeface="Sora-SIA SemiBold" pitchFamily="2" charset="0"/>
                <a:cs typeface="Sora-SIA SemiBold" pitchFamily="2" charset="0"/>
              </a:rPr>
              <a:t>amet</a:t>
            </a:r>
            <a:endParaRPr lang="en-US" b="0" dirty="0">
              <a:latin typeface="Sora-SIA SemiBold" pitchFamily="2" charset="0"/>
              <a:cs typeface="Sora-SIA SemiBold" pitchFamily="2" charset="0"/>
            </a:endParaRP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spc="-100" dirty="0">
                <a:sym typeface="Wingdings 3" panose="05040102010807070707" pitchFamily="18" charset="2"/>
              </a:rPr>
              <a:t> </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a:t>
            </a:r>
          </a:p>
          <a:p>
            <a:r>
              <a:rPr lang="en-US" b="0" dirty="0">
                <a:latin typeface="Sora-SIA SemiBold" pitchFamily="2" charset="0"/>
                <a:cs typeface="Sora-SIA SemiBold" pitchFamily="2" charset="0"/>
              </a:rPr>
              <a:t>Lorem ipsum dolor sit </a:t>
            </a:r>
            <a:r>
              <a:rPr lang="en-US" b="0" dirty="0" err="1">
                <a:latin typeface="Sora-SIA SemiBold" pitchFamily="2" charset="0"/>
                <a:cs typeface="Sora-SIA SemiBold" pitchFamily="2" charset="0"/>
              </a:rPr>
              <a:t>amet</a:t>
            </a:r>
            <a:endParaRPr lang="en-US" b="0" dirty="0">
              <a:latin typeface="Sora-SIA SemiBold" pitchFamily="2" charset="0"/>
              <a:cs typeface="Sora-SIA SemiBold" pitchFamily="2" charset="0"/>
            </a:endParaRP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spc="-100" dirty="0">
                <a:sym typeface="Wingdings 3" panose="05040102010807070707" pitchFamily="18" charset="2"/>
              </a:rPr>
              <a:t> </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a:t>
            </a:r>
          </a:p>
        </p:txBody>
      </p:sp>
      <p:pic>
        <p:nvPicPr>
          <p:cNvPr id="10" name="Picture Placeholder 9">
            <a:extLst>
              <a:ext uri="{FF2B5EF4-FFF2-40B4-BE49-F238E27FC236}">
                <a16:creationId xmlns:a16="http://schemas.microsoft.com/office/drawing/2014/main" id="{903077A7-9EC5-6123-0193-91AB14684FFB}"/>
              </a:ext>
            </a:extLst>
          </p:cNvPr>
          <p:cNvPicPr>
            <a:picLocks noGrp="1" noChangeAspect="1"/>
          </p:cNvPicPr>
          <p:nvPr>
            <p:ph type="pic" sz="quarter" idx="14"/>
          </p:nvPr>
        </p:nvPicPr>
        <p:blipFill>
          <a:blip r:embed="rId3" cstate="email">
            <a:extLst>
              <a:ext uri="{28A0092B-C50C-407E-A947-70E740481C1C}">
                <a14:useLocalDpi xmlns:a14="http://schemas.microsoft.com/office/drawing/2010/main"/>
              </a:ext>
            </a:extLst>
          </a:blip>
          <a:srcRect/>
          <a:stretch/>
        </p:blipFill>
        <p:spPr>
          <a:xfrm>
            <a:off x="448936" y="2112019"/>
            <a:ext cx="3192266" cy="4379976"/>
          </a:xfrm>
        </p:spPr>
      </p:pic>
      <p:sp>
        <p:nvSpPr>
          <p:cNvPr id="8" name="Text Placeholder 7">
            <a:extLst>
              <a:ext uri="{FF2B5EF4-FFF2-40B4-BE49-F238E27FC236}">
                <a16:creationId xmlns:a16="http://schemas.microsoft.com/office/drawing/2014/main" id="{0F5C4ADF-1528-E9EF-CABE-A5CCC4358651}"/>
              </a:ext>
            </a:extLst>
          </p:cNvPr>
          <p:cNvSpPr>
            <a:spLocks noGrp="1"/>
          </p:cNvSpPr>
          <p:nvPr>
            <p:ph type="body" sz="quarter" idx="16"/>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endParaRPr lang="en-US" dirty="0"/>
          </a:p>
          <a:p>
            <a:pPr lvl="1"/>
            <a:r>
              <a:rPr lang="en-US" dirty="0"/>
              <a:t>XX </a:t>
            </a:r>
            <a:r>
              <a:rPr lang="en-US" sz="2800" spc="-100" dirty="0">
                <a:sym typeface="Wingdings 3" panose="05040102010807070707" pitchFamily="18" charset="2"/>
              </a:rPr>
              <a:t></a:t>
            </a:r>
            <a:endParaRPr lang="en-US" sz="2800" dirty="0"/>
          </a:p>
          <a:p>
            <a:r>
              <a:rPr lang="en-US" dirty="0"/>
              <a:t>lorem ipsum dolor sit </a:t>
            </a:r>
            <a:r>
              <a:rPr lang="en-US" dirty="0" err="1"/>
              <a:t>amet</a:t>
            </a:r>
            <a:r>
              <a:rPr lang="en-US" dirty="0"/>
              <a:t> </a:t>
            </a:r>
            <a:r>
              <a:rPr lang="en-US" spc="-100" dirty="0">
                <a:sym typeface="Wingdings 3" panose="05040102010807070707" pitchFamily="18" charset="2"/>
              </a:rPr>
              <a:t></a:t>
            </a:r>
            <a:endParaRPr lang="en-US" dirty="0"/>
          </a:p>
          <a:p>
            <a:pPr lvl="1"/>
            <a:r>
              <a:rPr lang="en-US" dirty="0"/>
              <a:t>XX </a:t>
            </a:r>
            <a:r>
              <a:rPr lang="en-US" sz="2800" spc="-100" dirty="0">
                <a:solidFill>
                  <a:srgbClr val="0A151E"/>
                </a:solidFill>
                <a:latin typeface="Sora-SIA"/>
                <a:cs typeface="+mn-cs"/>
                <a:sym typeface="Wingdings 3" panose="05040102010807070707" pitchFamily="18" charset="2"/>
              </a:rPr>
              <a:t></a:t>
            </a:r>
            <a:endParaRPr lang="en-US" dirty="0"/>
          </a:p>
          <a:p>
            <a:r>
              <a:rPr lang="en-US" dirty="0"/>
              <a:t>lorem ipsum dolor sit </a:t>
            </a:r>
            <a:r>
              <a:rPr lang="en-US" dirty="0" err="1"/>
              <a:t>amet</a:t>
            </a:r>
            <a:r>
              <a:rPr lang="en-US" dirty="0"/>
              <a:t> </a:t>
            </a:r>
            <a:r>
              <a:rPr lang="en-US" spc="-100" dirty="0">
                <a:sym typeface="Wingdings 3" panose="05040102010807070707" pitchFamily="18" charset="2"/>
              </a:rPr>
              <a:t></a:t>
            </a:r>
            <a:endParaRPr lang="en-US" dirty="0"/>
          </a:p>
          <a:p>
            <a:pPr lvl="2"/>
            <a:r>
              <a:rPr lang="en-US" dirty="0"/>
              <a:t>Lorem ipsum dolor sit </a:t>
            </a:r>
            <a:r>
              <a:rPr lang="en-US" dirty="0" err="1"/>
              <a:t>amet</a:t>
            </a:r>
            <a:r>
              <a:rPr lang="en-US" dirty="0"/>
              <a:t>, </a:t>
            </a:r>
            <a:r>
              <a:rPr lang="en-US" dirty="0" err="1"/>
              <a:t>consectetur</a:t>
            </a:r>
            <a:r>
              <a:rPr lang="en-US" dirty="0"/>
              <a:t> sit </a:t>
            </a:r>
            <a:r>
              <a:rPr lang="en-US" spc="-100" dirty="0">
                <a:sym typeface="Wingdings 3" panose="05040102010807070707" pitchFamily="18" charset="2"/>
              </a:rPr>
              <a:t></a:t>
            </a:r>
            <a:br>
              <a:rPr lang="en-US" dirty="0"/>
            </a:br>
            <a:r>
              <a:rPr lang="en-US" dirty="0" err="1"/>
              <a:t>amet</a:t>
            </a:r>
            <a:r>
              <a:rPr lang="en-US" dirty="0"/>
              <a:t> </a:t>
            </a:r>
            <a:r>
              <a:rPr lang="en-US" dirty="0" err="1"/>
              <a:t>esse</a:t>
            </a:r>
            <a:r>
              <a:rPr lang="en-US" dirty="0"/>
              <a:t> </a:t>
            </a:r>
            <a:r>
              <a:rPr lang="en-US" dirty="0" err="1"/>
              <a:t>adipiscing</a:t>
            </a:r>
            <a:r>
              <a:rPr lang="en-US" dirty="0"/>
              <a:t> </a:t>
            </a:r>
            <a:r>
              <a:rPr lang="en-US" dirty="0" err="1"/>
              <a:t>elit</a:t>
            </a:r>
            <a:r>
              <a:rPr lang="en-US" dirty="0"/>
              <a:t>, dolor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lorem dolore magna </a:t>
            </a:r>
            <a:r>
              <a:rPr lang="en-US" dirty="0" err="1"/>
              <a:t>ut</a:t>
            </a:r>
            <a:r>
              <a:rPr lang="en-US" dirty="0"/>
              <a:t> </a:t>
            </a:r>
            <a:r>
              <a:rPr lang="en-US" dirty="0" err="1"/>
              <a:t>aliqua</a:t>
            </a:r>
            <a:r>
              <a:rPr lang="en-US" dirty="0"/>
              <a:t>.</a:t>
            </a:r>
          </a:p>
        </p:txBody>
      </p:sp>
      <p:sp>
        <p:nvSpPr>
          <p:cNvPr id="3" name="Footer Placeholder 2">
            <a:extLst>
              <a:ext uri="{FF2B5EF4-FFF2-40B4-BE49-F238E27FC236}">
                <a16:creationId xmlns:a16="http://schemas.microsoft.com/office/drawing/2014/main" id="{63C2375E-62F9-CF8E-AFE5-8EB810249E53}"/>
              </a:ext>
            </a:extLst>
          </p:cNvPr>
          <p:cNvSpPr>
            <a:spLocks noGrp="1"/>
          </p:cNvSpPr>
          <p:nvPr>
            <p:ph type="ftr" sz="quarter" idx="11"/>
          </p:nvPr>
        </p:nvSpPr>
        <p:spPr/>
        <p:txBody>
          <a:bodyPr/>
          <a:lstStyle/>
          <a:p>
            <a:endParaRPr lang="en-US"/>
          </a:p>
        </p:txBody>
      </p:sp>
      <p:sp>
        <p:nvSpPr>
          <p:cNvPr id="12" name="Title 11">
            <a:extLst>
              <a:ext uri="{FF2B5EF4-FFF2-40B4-BE49-F238E27FC236}">
                <a16:creationId xmlns:a16="http://schemas.microsoft.com/office/drawing/2014/main" id="{0AC918CD-D58E-79FE-171C-A879EE1FA1E3}"/>
              </a:ext>
            </a:extLst>
          </p:cNvPr>
          <p:cNvSpPr>
            <a:spLocks noGrp="1"/>
          </p:cNvSpPr>
          <p:nvPr>
            <p:ph type="title"/>
          </p:nvPr>
        </p:nvSpPr>
        <p:spPr/>
        <p:txBody>
          <a:bodyPr/>
          <a:lstStyle/>
          <a:p>
            <a:r>
              <a:rPr lang="en-US" dirty="0"/>
              <a:t>Header lorem ipsum</a:t>
            </a:r>
          </a:p>
        </p:txBody>
      </p:sp>
    </p:spTree>
    <p:extLst>
      <p:ext uri="{BB962C8B-B14F-4D97-AF65-F5344CB8AC3E}">
        <p14:creationId xmlns:p14="http://schemas.microsoft.com/office/powerpoint/2010/main" val="29831816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a:extLst>
              <a:ext uri="{FF2B5EF4-FFF2-40B4-BE49-F238E27FC236}">
                <a16:creationId xmlns:a16="http://schemas.microsoft.com/office/drawing/2014/main" id="{1E5C2A4C-9846-F067-7429-0D2073B7D9F5}"/>
              </a:ext>
            </a:extLst>
          </p:cNvPr>
          <p:cNvSpPr/>
          <p:nvPr/>
        </p:nvSpPr>
        <p:spPr>
          <a:xfrm>
            <a:off x="8145676" y="2101192"/>
            <a:ext cx="3592465" cy="4380302"/>
          </a:xfrm>
          <a:prstGeom prst="roundRect">
            <a:avLst>
              <a:gd name="adj" fmla="val 5045"/>
            </a:avLst>
          </a:prstGeom>
          <a:solidFill>
            <a:schemeClr val="accent6">
              <a:hueOff val="-1992857"/>
              <a:satOff val="-1470"/>
              <a:lumOff val="56078"/>
              <a:alpha val="70000"/>
            </a:schemeClr>
          </a:solidFill>
          <a:ln w="12700">
            <a:solidFill>
              <a:schemeClr val="accent6">
                <a:hueOff val="-1992857"/>
                <a:satOff val="-1470"/>
                <a:lumOff val="56078"/>
              </a:schemeClr>
            </a:solidFill>
          </a:ln>
        </p:spPr>
        <p:txBody>
          <a:bodyPr lIns="0" tIns="0" rIns="0" bIns="0"/>
          <a:lstStyle/>
          <a:p>
            <a:pPr>
              <a:defRPr>
                <a:solidFill>
                  <a:schemeClr val="accent6">
                    <a:hueOff val="707142"/>
                    <a:satOff val="-42857"/>
                    <a:lumOff val="53333"/>
                  </a:schemeClr>
                </a:solidFill>
              </a:defRPr>
            </a:pPr>
            <a:endParaRPr sz="533"/>
          </a:p>
        </p:txBody>
      </p:sp>
      <p:sp>
        <p:nvSpPr>
          <p:cNvPr id="16" name="Rounded Rectangle">
            <a:extLst>
              <a:ext uri="{FF2B5EF4-FFF2-40B4-BE49-F238E27FC236}">
                <a16:creationId xmlns:a16="http://schemas.microsoft.com/office/drawing/2014/main" id="{7F643254-A283-F7B6-FB27-4A75812463BC}"/>
              </a:ext>
            </a:extLst>
          </p:cNvPr>
          <p:cNvSpPr/>
          <p:nvPr/>
        </p:nvSpPr>
        <p:spPr>
          <a:xfrm>
            <a:off x="428624" y="2096698"/>
            <a:ext cx="3592465" cy="4380302"/>
          </a:xfrm>
          <a:prstGeom prst="roundRect">
            <a:avLst>
              <a:gd name="adj" fmla="val 4746"/>
            </a:avLst>
          </a:prstGeom>
          <a:solidFill>
            <a:schemeClr val="accent6">
              <a:hueOff val="-1992857"/>
              <a:satOff val="-1470"/>
              <a:lumOff val="56078"/>
              <a:alpha val="70000"/>
            </a:schemeClr>
          </a:solidFill>
          <a:ln w="12700">
            <a:solidFill>
              <a:schemeClr val="accent6">
                <a:hueOff val="-1992857"/>
                <a:satOff val="-1470"/>
                <a:lumOff val="56078"/>
              </a:schemeClr>
            </a:solidFill>
          </a:ln>
        </p:spPr>
        <p:txBody>
          <a:bodyPr lIns="0" tIns="0" rIns="0" bIns="0"/>
          <a:lstStyle/>
          <a:p>
            <a:pPr>
              <a:defRPr>
                <a:solidFill>
                  <a:schemeClr val="accent6">
                    <a:hueOff val="707142"/>
                    <a:satOff val="-42857"/>
                    <a:lumOff val="53333"/>
                  </a:schemeClr>
                </a:solidFill>
              </a:defRPr>
            </a:pPr>
            <a:endParaRPr lang="en-US" sz="533"/>
          </a:p>
        </p:txBody>
      </p:sp>
      <p:sp>
        <p:nvSpPr>
          <p:cNvPr id="17" name="Rounded Rectangle">
            <a:extLst>
              <a:ext uri="{FF2B5EF4-FFF2-40B4-BE49-F238E27FC236}">
                <a16:creationId xmlns:a16="http://schemas.microsoft.com/office/drawing/2014/main" id="{5B6ABD08-947A-EA2E-9210-617A5F4B3D13}"/>
              </a:ext>
            </a:extLst>
          </p:cNvPr>
          <p:cNvSpPr/>
          <p:nvPr/>
        </p:nvSpPr>
        <p:spPr>
          <a:xfrm>
            <a:off x="4303179" y="2096698"/>
            <a:ext cx="3592465" cy="4380302"/>
          </a:xfrm>
          <a:prstGeom prst="roundRect">
            <a:avLst>
              <a:gd name="adj" fmla="val 4660"/>
            </a:avLst>
          </a:prstGeom>
          <a:solidFill>
            <a:schemeClr val="accent6">
              <a:hueOff val="-1992857"/>
              <a:satOff val="-1470"/>
              <a:lumOff val="56078"/>
              <a:alpha val="70000"/>
            </a:schemeClr>
          </a:solidFill>
          <a:ln w="12700">
            <a:solidFill>
              <a:schemeClr val="accent6">
                <a:hueOff val="-1992857"/>
                <a:satOff val="-1470"/>
                <a:lumOff val="56078"/>
              </a:schemeClr>
            </a:solidFill>
          </a:ln>
        </p:spPr>
        <p:txBody>
          <a:bodyPr lIns="0" tIns="0" rIns="0" bIns="0"/>
          <a:lstStyle/>
          <a:p>
            <a:pPr>
              <a:defRPr>
                <a:solidFill>
                  <a:schemeClr val="accent6">
                    <a:hueOff val="707142"/>
                    <a:satOff val="-42857"/>
                    <a:lumOff val="53333"/>
                  </a:schemeClr>
                </a:solidFill>
              </a:defRPr>
            </a:pPr>
            <a:endParaRPr sz="533"/>
          </a:p>
        </p:txBody>
      </p:sp>
      <p:cxnSp>
        <p:nvCxnSpPr>
          <p:cNvPr id="18" name="Straight Connector 17">
            <a:extLst>
              <a:ext uri="{FF2B5EF4-FFF2-40B4-BE49-F238E27FC236}">
                <a16:creationId xmlns:a16="http://schemas.microsoft.com/office/drawing/2014/main" id="{A82DD2DA-C6C3-31AD-643F-51FA945EDAEE}"/>
              </a:ext>
            </a:extLst>
          </p:cNvPr>
          <p:cNvCxnSpPr/>
          <p:nvPr/>
        </p:nvCxnSpPr>
        <p:spPr>
          <a:xfrm>
            <a:off x="690215" y="3093181"/>
            <a:ext cx="3029861"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F8F0E717-C440-F9D9-3865-FFA993E61951}"/>
              </a:ext>
            </a:extLst>
          </p:cNvPr>
          <p:cNvCxnSpPr/>
          <p:nvPr/>
        </p:nvCxnSpPr>
        <p:spPr>
          <a:xfrm>
            <a:off x="4564770" y="3089650"/>
            <a:ext cx="3029861"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9FF70A0-9ED4-D850-F4A5-056DEF073E79}"/>
              </a:ext>
            </a:extLst>
          </p:cNvPr>
          <p:cNvCxnSpPr/>
          <p:nvPr/>
        </p:nvCxnSpPr>
        <p:spPr>
          <a:xfrm>
            <a:off x="8415680" y="3089650"/>
            <a:ext cx="3029861"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6" name="Title 25">
            <a:extLst>
              <a:ext uri="{FF2B5EF4-FFF2-40B4-BE49-F238E27FC236}">
                <a16:creationId xmlns:a16="http://schemas.microsoft.com/office/drawing/2014/main" id="{CFAC03D3-0738-1426-A2AD-A0F0283C5E1D}"/>
              </a:ext>
            </a:extLst>
          </p:cNvPr>
          <p:cNvSpPr>
            <a:spLocks noGrp="1"/>
          </p:cNvSpPr>
          <p:nvPr>
            <p:ph type="title"/>
          </p:nvPr>
        </p:nvSpPr>
        <p:spPr/>
        <p:txBody>
          <a:bodyPr/>
          <a:lstStyle/>
          <a:p>
            <a:r>
              <a:rPr lang="en-US" dirty="0"/>
              <a:t>Header lorem ipsum</a:t>
            </a:r>
          </a:p>
        </p:txBody>
      </p:sp>
      <p:sp>
        <p:nvSpPr>
          <p:cNvPr id="3" name="Footer Placeholder 2">
            <a:extLst>
              <a:ext uri="{FF2B5EF4-FFF2-40B4-BE49-F238E27FC236}">
                <a16:creationId xmlns:a16="http://schemas.microsoft.com/office/drawing/2014/main" id="{BC91F9FA-E1DF-2182-F7F7-9D7521D301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C4396D-3285-3FAA-2744-0F5460B572F0}"/>
              </a:ext>
            </a:extLst>
          </p:cNvPr>
          <p:cNvSpPr>
            <a:spLocks noGrp="1"/>
          </p:cNvSpPr>
          <p:nvPr>
            <p:ph type="sldNum" sz="quarter" idx="12"/>
          </p:nvPr>
        </p:nvSpPr>
        <p:spPr/>
        <p:txBody>
          <a:bodyPr/>
          <a:lstStyle/>
          <a:p>
            <a:fld id="{AEAD572E-2F50-43BC-A5A3-42ECFACCA1CC}" type="slidenum">
              <a:rPr lang="en-US" smtClean="0"/>
              <a:pPr/>
              <a:t>42</a:t>
            </a:fld>
            <a:endParaRPr lang="en-US"/>
          </a:p>
        </p:txBody>
      </p:sp>
      <p:sp>
        <p:nvSpPr>
          <p:cNvPr id="5" name="Text Placeholder 4">
            <a:extLst>
              <a:ext uri="{FF2B5EF4-FFF2-40B4-BE49-F238E27FC236}">
                <a16:creationId xmlns:a16="http://schemas.microsoft.com/office/drawing/2014/main" id="{26565CB1-2E91-5380-BFAC-830FAE546AD7}"/>
              </a:ext>
            </a:extLst>
          </p:cNvPr>
          <p:cNvSpPr>
            <a:spLocks noGrp="1"/>
          </p:cNvSpPr>
          <p:nvPr>
            <p:ph type="body" sz="quarter" idx="4294967295"/>
          </p:nvPr>
        </p:nvSpPr>
        <p:spPr>
          <a:xfrm>
            <a:off x="428624" y="1470025"/>
            <a:ext cx="10904539" cy="454025"/>
          </a:xfrm>
        </p:spPr>
        <p:txBody>
          <a:bodyPr/>
          <a:lstStyle/>
          <a:p>
            <a:r>
              <a:rPr lang="en-US" dirty="0"/>
              <a:t>Optional subhead 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p>
        </p:txBody>
      </p:sp>
      <p:sp>
        <p:nvSpPr>
          <p:cNvPr id="6" name="Text Placeholder 13">
            <a:extLst>
              <a:ext uri="{FF2B5EF4-FFF2-40B4-BE49-F238E27FC236}">
                <a16:creationId xmlns:a16="http://schemas.microsoft.com/office/drawing/2014/main" id="{B4F30CD5-958F-C937-3607-ED41A50888D6}"/>
              </a:ext>
            </a:extLst>
          </p:cNvPr>
          <p:cNvSpPr txBox="1">
            <a:spLocks/>
          </p:cNvSpPr>
          <p:nvPr/>
        </p:nvSpPr>
        <p:spPr>
          <a:xfrm>
            <a:off x="690215" y="2326978"/>
            <a:ext cx="3029861" cy="685998"/>
          </a:xfrm>
          <a:prstGeom prst="rect">
            <a:avLst/>
          </a:prstGeom>
        </p:spPr>
        <p:txBody>
          <a:bodyPr lIns="0" tIns="0" rIns="0" bIns="0"/>
          <a:lstStyle>
            <a:lvl1pPr marL="0" indent="0" algn="l" defTabSz="914446" rtl="0" eaLnBrk="1" latinLnBrk="0" hangingPunct="1">
              <a:lnSpc>
                <a:spcPct val="120000"/>
              </a:lnSpc>
              <a:spcBef>
                <a:spcPts val="2000"/>
              </a:spcBef>
              <a:spcAft>
                <a:spcPts val="400"/>
              </a:spcAft>
              <a:buClr>
                <a:schemeClr val="accent1"/>
              </a:buClr>
              <a:buSzPct val="115000"/>
              <a:buFont typeface="Sora-SIA" pitchFamily="2" charset="0"/>
              <a:buNone/>
              <a:defRPr sz="1200" b="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100" b="0" kern="1200">
                <a:solidFill>
                  <a:schemeClr val="tx1"/>
                </a:solidFill>
                <a:latin typeface="+mn-lt"/>
                <a:ea typeface="+mn-ea"/>
                <a:cs typeface="+mn-cs"/>
              </a:defRPr>
            </a:lvl2pPr>
            <a:lvl3pPr marL="173047" indent="-173047"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342917" indent="-169872"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lang="en-US" sz="1100" kern="1200" dirty="0" smtClean="0">
                <a:solidFill>
                  <a:schemeClr val="tx1"/>
                </a:solidFill>
                <a:latin typeface="+mn-lt"/>
                <a:ea typeface="+mn-ea"/>
                <a:cs typeface="+mn-cs"/>
              </a:defRPr>
            </a:lvl4pPr>
            <a:lvl5pPr marL="514376" indent="-169872" algn="l" defTabSz="914446" rtl="0" eaLnBrk="1" latinLnBrk="0" hangingPunct="1">
              <a:lnSpc>
                <a:spcPct val="120000"/>
              </a:lnSpc>
              <a:spcBef>
                <a:spcPts val="0"/>
              </a:spcBef>
              <a:spcAft>
                <a:spcPts val="400"/>
              </a:spcAft>
              <a:buSzPct val="80000"/>
              <a:buFont typeface="Arial" panose="020B0604020202020204" pitchFamily="34" charset="0"/>
              <a:buChar char="•"/>
              <a:defRPr lang="en-US" sz="1100" kern="1200" dirty="0" smtClean="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endParaRPr lang="en-US" dirty="0"/>
          </a:p>
        </p:txBody>
      </p:sp>
      <p:sp>
        <p:nvSpPr>
          <p:cNvPr id="7" name="Text Placeholder 14">
            <a:extLst>
              <a:ext uri="{FF2B5EF4-FFF2-40B4-BE49-F238E27FC236}">
                <a16:creationId xmlns:a16="http://schemas.microsoft.com/office/drawing/2014/main" id="{DD2ECD07-B9F9-6291-8201-666C2E5C0E0E}"/>
              </a:ext>
            </a:extLst>
          </p:cNvPr>
          <p:cNvSpPr txBox="1">
            <a:spLocks/>
          </p:cNvSpPr>
          <p:nvPr/>
        </p:nvSpPr>
        <p:spPr>
          <a:xfrm>
            <a:off x="690215" y="3203526"/>
            <a:ext cx="3029861"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XX</a:t>
            </a:r>
          </a:p>
        </p:txBody>
      </p:sp>
      <p:sp>
        <p:nvSpPr>
          <p:cNvPr id="8" name="Text Placeholder 13">
            <a:extLst>
              <a:ext uri="{FF2B5EF4-FFF2-40B4-BE49-F238E27FC236}">
                <a16:creationId xmlns:a16="http://schemas.microsoft.com/office/drawing/2014/main" id="{6F59BE95-314F-704B-EB3E-D714EC9321CE}"/>
              </a:ext>
            </a:extLst>
          </p:cNvPr>
          <p:cNvSpPr txBox="1">
            <a:spLocks/>
          </p:cNvSpPr>
          <p:nvPr/>
        </p:nvSpPr>
        <p:spPr>
          <a:xfrm>
            <a:off x="4564770" y="2326978"/>
            <a:ext cx="3029861" cy="685998"/>
          </a:xfrm>
          <a:prstGeom prst="rect">
            <a:avLst/>
          </a:prstGeom>
        </p:spPr>
        <p:txBody>
          <a:bodyPr lIns="0" tIns="0" rIns="0" bIns="0"/>
          <a:lstStyle>
            <a:lvl1pPr marL="0" indent="0" algn="l" defTabSz="914446" rtl="0" eaLnBrk="1" latinLnBrk="0" hangingPunct="1">
              <a:lnSpc>
                <a:spcPct val="120000"/>
              </a:lnSpc>
              <a:spcBef>
                <a:spcPts val="2000"/>
              </a:spcBef>
              <a:spcAft>
                <a:spcPts val="400"/>
              </a:spcAft>
              <a:buClr>
                <a:schemeClr val="accent1"/>
              </a:buClr>
              <a:buSzPct val="115000"/>
              <a:buFont typeface="Sora-SIA" pitchFamily="2" charset="0"/>
              <a:buNone/>
              <a:defRPr sz="1200" b="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100" b="0" kern="1200">
                <a:solidFill>
                  <a:schemeClr val="tx1"/>
                </a:solidFill>
                <a:latin typeface="+mn-lt"/>
                <a:ea typeface="+mn-ea"/>
                <a:cs typeface="+mn-cs"/>
              </a:defRPr>
            </a:lvl2pPr>
            <a:lvl3pPr marL="173047" indent="-173047"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342917" indent="-169872"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lang="en-US" sz="1100" kern="1200" dirty="0" smtClean="0">
                <a:solidFill>
                  <a:schemeClr val="tx1"/>
                </a:solidFill>
                <a:latin typeface="+mn-lt"/>
                <a:ea typeface="+mn-ea"/>
                <a:cs typeface="+mn-cs"/>
              </a:defRPr>
            </a:lvl4pPr>
            <a:lvl5pPr marL="514376" indent="-169872" algn="l" defTabSz="914446" rtl="0" eaLnBrk="1" latinLnBrk="0" hangingPunct="1">
              <a:lnSpc>
                <a:spcPct val="120000"/>
              </a:lnSpc>
              <a:spcBef>
                <a:spcPts val="0"/>
              </a:spcBef>
              <a:spcAft>
                <a:spcPts val="400"/>
              </a:spcAft>
              <a:buSzPct val="80000"/>
              <a:buFont typeface="Arial" panose="020B0604020202020204" pitchFamily="34" charset="0"/>
              <a:buChar char="•"/>
              <a:defRPr lang="en-US" sz="1100" kern="1200" dirty="0" smtClean="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endParaRPr lang="en-US" dirty="0"/>
          </a:p>
        </p:txBody>
      </p:sp>
      <p:sp>
        <p:nvSpPr>
          <p:cNvPr id="9" name="Text Placeholder 13">
            <a:extLst>
              <a:ext uri="{FF2B5EF4-FFF2-40B4-BE49-F238E27FC236}">
                <a16:creationId xmlns:a16="http://schemas.microsoft.com/office/drawing/2014/main" id="{68215B41-4ECE-C59F-6709-8F0935038B49}"/>
              </a:ext>
            </a:extLst>
          </p:cNvPr>
          <p:cNvSpPr txBox="1">
            <a:spLocks/>
          </p:cNvSpPr>
          <p:nvPr/>
        </p:nvSpPr>
        <p:spPr>
          <a:xfrm>
            <a:off x="8449550" y="2326978"/>
            <a:ext cx="3029861" cy="685998"/>
          </a:xfrm>
          <a:prstGeom prst="rect">
            <a:avLst/>
          </a:prstGeom>
        </p:spPr>
        <p:txBody>
          <a:bodyPr lIns="0" tIns="0" rIns="0" bIns="0"/>
          <a:lstStyle>
            <a:lvl1pPr marL="0" indent="0" algn="l" defTabSz="914446" rtl="0" eaLnBrk="1" latinLnBrk="0" hangingPunct="1">
              <a:lnSpc>
                <a:spcPct val="120000"/>
              </a:lnSpc>
              <a:spcBef>
                <a:spcPts val="2000"/>
              </a:spcBef>
              <a:spcAft>
                <a:spcPts val="400"/>
              </a:spcAft>
              <a:buClr>
                <a:schemeClr val="accent1"/>
              </a:buClr>
              <a:buSzPct val="115000"/>
              <a:buFont typeface="Sora-SIA" pitchFamily="2" charset="0"/>
              <a:buNone/>
              <a:defRPr sz="1200" b="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100" b="0" kern="1200">
                <a:solidFill>
                  <a:schemeClr val="tx1"/>
                </a:solidFill>
                <a:latin typeface="+mn-lt"/>
                <a:ea typeface="+mn-ea"/>
                <a:cs typeface="+mn-cs"/>
              </a:defRPr>
            </a:lvl2pPr>
            <a:lvl3pPr marL="173047" indent="-173047"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342917" indent="-169872"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lang="en-US" sz="1100" kern="1200" dirty="0" smtClean="0">
                <a:solidFill>
                  <a:schemeClr val="tx1"/>
                </a:solidFill>
                <a:latin typeface="+mn-lt"/>
                <a:ea typeface="+mn-ea"/>
                <a:cs typeface="+mn-cs"/>
              </a:defRPr>
            </a:lvl4pPr>
            <a:lvl5pPr marL="514376" indent="-169872" algn="l" defTabSz="914446" rtl="0" eaLnBrk="1" latinLnBrk="0" hangingPunct="1">
              <a:lnSpc>
                <a:spcPct val="120000"/>
              </a:lnSpc>
              <a:spcBef>
                <a:spcPts val="0"/>
              </a:spcBef>
              <a:spcAft>
                <a:spcPts val="400"/>
              </a:spcAft>
              <a:buSzPct val="80000"/>
              <a:buFont typeface="Arial" panose="020B0604020202020204" pitchFamily="34" charset="0"/>
              <a:buChar char="•"/>
              <a:defRPr lang="en-US" sz="1100" kern="1200" dirty="0" smtClean="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endParaRPr lang="en-US" dirty="0"/>
          </a:p>
        </p:txBody>
      </p:sp>
      <p:sp>
        <p:nvSpPr>
          <p:cNvPr id="10" name="Text Placeholder 14">
            <a:extLst>
              <a:ext uri="{FF2B5EF4-FFF2-40B4-BE49-F238E27FC236}">
                <a16:creationId xmlns:a16="http://schemas.microsoft.com/office/drawing/2014/main" id="{E982F3A7-E117-80DF-6D87-662AFA791ADD}"/>
              </a:ext>
            </a:extLst>
          </p:cNvPr>
          <p:cNvSpPr txBox="1">
            <a:spLocks/>
          </p:cNvSpPr>
          <p:nvPr/>
        </p:nvSpPr>
        <p:spPr>
          <a:xfrm>
            <a:off x="690214" y="3920543"/>
            <a:ext cx="3029861" cy="2291396"/>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35000"/>
              <a:buFontTx/>
              <a:buBlip>
                <a:blip r:embed="rId2">
                  <a:extLst>
                    <a:ext uri="{96DAC541-7B7A-43D3-8B79-37D633B846F1}">
                      <asvg:svgBlip xmlns:asvg="http://schemas.microsoft.com/office/drawing/2016/SVG/main" r:embed="rId3"/>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Body text</a:t>
            </a:r>
          </a:p>
          <a:p>
            <a:pPr lvl="1"/>
            <a:r>
              <a:rPr lang="en-US" dirty="0"/>
              <a:t>Lorem ipsum dolor sit </a:t>
            </a:r>
            <a:r>
              <a:rPr lang="en-US" dirty="0" err="1"/>
              <a:t>amet</a:t>
            </a:r>
            <a:r>
              <a:rPr lang="en-US" dirty="0"/>
              <a:t> </a:t>
            </a:r>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endParaRPr lang="en-US" dirty="0"/>
          </a:p>
          <a:p>
            <a:pPr lvl="1"/>
            <a:r>
              <a:rPr lang="en-US" dirty="0"/>
              <a:t>Lorem ipsum dolor sit </a:t>
            </a:r>
            <a:r>
              <a:rPr lang="en-US" dirty="0" err="1"/>
              <a:t>amet</a:t>
            </a:r>
            <a:r>
              <a:rPr lang="en-US" dirty="0"/>
              <a:t> dolor</a:t>
            </a:r>
          </a:p>
        </p:txBody>
      </p:sp>
      <p:sp>
        <p:nvSpPr>
          <p:cNvPr id="11" name="Text Placeholder 14">
            <a:extLst>
              <a:ext uri="{FF2B5EF4-FFF2-40B4-BE49-F238E27FC236}">
                <a16:creationId xmlns:a16="http://schemas.microsoft.com/office/drawing/2014/main" id="{7A67EEF4-D364-8B01-EE20-D49E39E0C965}"/>
              </a:ext>
            </a:extLst>
          </p:cNvPr>
          <p:cNvSpPr txBox="1">
            <a:spLocks/>
          </p:cNvSpPr>
          <p:nvPr/>
        </p:nvSpPr>
        <p:spPr>
          <a:xfrm>
            <a:off x="4564770" y="3203526"/>
            <a:ext cx="3029861"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XX</a:t>
            </a:r>
          </a:p>
        </p:txBody>
      </p:sp>
      <p:sp>
        <p:nvSpPr>
          <p:cNvPr id="12" name="Text Placeholder 14">
            <a:extLst>
              <a:ext uri="{FF2B5EF4-FFF2-40B4-BE49-F238E27FC236}">
                <a16:creationId xmlns:a16="http://schemas.microsoft.com/office/drawing/2014/main" id="{5B6B31C5-A507-FFDC-1673-845507B3B782}"/>
              </a:ext>
            </a:extLst>
          </p:cNvPr>
          <p:cNvSpPr txBox="1">
            <a:spLocks/>
          </p:cNvSpPr>
          <p:nvPr/>
        </p:nvSpPr>
        <p:spPr>
          <a:xfrm>
            <a:off x="4564769" y="3920543"/>
            <a:ext cx="3029861" cy="2291396"/>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35000"/>
              <a:buFontTx/>
              <a:buBlip>
                <a:blip r:embed="rId2">
                  <a:extLst>
                    <a:ext uri="{96DAC541-7B7A-43D3-8B79-37D633B846F1}">
                      <asvg:svgBlip xmlns:asvg="http://schemas.microsoft.com/office/drawing/2016/SVG/main" r:embed="rId3"/>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Body text</a:t>
            </a:r>
          </a:p>
          <a:p>
            <a:pPr lvl="1"/>
            <a:r>
              <a:rPr lang="en-US" dirty="0"/>
              <a:t>Lorem ipsum dolor sit </a:t>
            </a:r>
            <a:r>
              <a:rPr lang="en-US" dirty="0" err="1"/>
              <a:t>amet</a:t>
            </a:r>
            <a:r>
              <a:rPr lang="en-US" dirty="0"/>
              <a:t> </a:t>
            </a:r>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endParaRPr lang="en-US" dirty="0"/>
          </a:p>
          <a:p>
            <a:pPr lvl="1"/>
            <a:r>
              <a:rPr lang="en-US" dirty="0"/>
              <a:t>Lorem ipsum dolor sit </a:t>
            </a:r>
            <a:r>
              <a:rPr lang="en-US" dirty="0" err="1"/>
              <a:t>amet</a:t>
            </a:r>
            <a:r>
              <a:rPr lang="en-US" dirty="0"/>
              <a:t> dolor</a:t>
            </a:r>
          </a:p>
        </p:txBody>
      </p:sp>
      <p:sp>
        <p:nvSpPr>
          <p:cNvPr id="13" name="Text Placeholder 14">
            <a:extLst>
              <a:ext uri="{FF2B5EF4-FFF2-40B4-BE49-F238E27FC236}">
                <a16:creationId xmlns:a16="http://schemas.microsoft.com/office/drawing/2014/main" id="{A7B46108-38E4-19F7-389F-2F4628DBC0D4}"/>
              </a:ext>
            </a:extLst>
          </p:cNvPr>
          <p:cNvSpPr txBox="1">
            <a:spLocks/>
          </p:cNvSpPr>
          <p:nvPr/>
        </p:nvSpPr>
        <p:spPr>
          <a:xfrm>
            <a:off x="8425672" y="3203526"/>
            <a:ext cx="3029861"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XX</a:t>
            </a:r>
          </a:p>
        </p:txBody>
      </p:sp>
      <p:sp>
        <p:nvSpPr>
          <p:cNvPr id="14" name="Text Placeholder 14">
            <a:extLst>
              <a:ext uri="{FF2B5EF4-FFF2-40B4-BE49-F238E27FC236}">
                <a16:creationId xmlns:a16="http://schemas.microsoft.com/office/drawing/2014/main" id="{F58CFB5B-D1D6-B5B4-FA6B-C5D1F107C4C7}"/>
              </a:ext>
            </a:extLst>
          </p:cNvPr>
          <p:cNvSpPr txBox="1">
            <a:spLocks/>
          </p:cNvSpPr>
          <p:nvPr/>
        </p:nvSpPr>
        <p:spPr>
          <a:xfrm>
            <a:off x="8425671" y="3920543"/>
            <a:ext cx="3029861" cy="2291396"/>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35000"/>
              <a:buFontTx/>
              <a:buBlip>
                <a:blip r:embed="rId2">
                  <a:extLst>
                    <a:ext uri="{96DAC541-7B7A-43D3-8B79-37D633B846F1}">
                      <asvg:svgBlip xmlns:asvg="http://schemas.microsoft.com/office/drawing/2016/SVG/main" r:embed="rId3"/>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Body text</a:t>
            </a:r>
          </a:p>
          <a:p>
            <a:pPr lvl="1"/>
            <a:r>
              <a:rPr lang="en-US" dirty="0"/>
              <a:t>Lorem ipsum dolor sit </a:t>
            </a:r>
            <a:r>
              <a:rPr lang="en-US" dirty="0" err="1"/>
              <a:t>amet</a:t>
            </a:r>
            <a:r>
              <a:rPr lang="en-US" dirty="0"/>
              <a:t> </a:t>
            </a:r>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endParaRPr lang="en-US" dirty="0"/>
          </a:p>
          <a:p>
            <a:pPr lvl="1"/>
            <a:r>
              <a:rPr lang="en-US" dirty="0"/>
              <a:t>Lorem ipsum dolor sit </a:t>
            </a:r>
            <a:r>
              <a:rPr lang="en-US" dirty="0" err="1"/>
              <a:t>amet</a:t>
            </a:r>
            <a:r>
              <a:rPr lang="en-US" dirty="0"/>
              <a:t> dolor</a:t>
            </a:r>
          </a:p>
        </p:txBody>
      </p:sp>
    </p:spTree>
    <p:extLst>
      <p:ext uri="{BB962C8B-B14F-4D97-AF65-F5344CB8AC3E}">
        <p14:creationId xmlns:p14="http://schemas.microsoft.com/office/powerpoint/2010/main" val="266733817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a:extLst>
              <a:ext uri="{FF2B5EF4-FFF2-40B4-BE49-F238E27FC236}">
                <a16:creationId xmlns:a16="http://schemas.microsoft.com/office/drawing/2014/main" id="{B4AADC7B-C104-00E8-B269-839D795A0A02}"/>
              </a:ext>
            </a:extLst>
          </p:cNvPr>
          <p:cNvSpPr/>
          <p:nvPr/>
        </p:nvSpPr>
        <p:spPr>
          <a:xfrm>
            <a:off x="6219824" y="2090896"/>
            <a:ext cx="2657479" cy="4380302"/>
          </a:xfrm>
          <a:prstGeom prst="roundRect">
            <a:avLst>
              <a:gd name="adj" fmla="val 7339"/>
            </a:avLst>
          </a:prstGeom>
          <a:solidFill>
            <a:schemeClr val="accent6">
              <a:hueOff val="-1992857"/>
              <a:satOff val="-1470"/>
              <a:lumOff val="56078"/>
              <a:alpha val="70000"/>
            </a:schemeClr>
          </a:solidFill>
          <a:ln w="12700">
            <a:solidFill>
              <a:schemeClr val="accent6">
                <a:hueOff val="-1992857"/>
                <a:satOff val="-1470"/>
                <a:lumOff val="56078"/>
              </a:schemeClr>
            </a:solidFill>
          </a:ln>
        </p:spPr>
        <p:txBody>
          <a:bodyPr lIns="0" tIns="0" rIns="0" bIns="0"/>
          <a:lstStyle/>
          <a:p>
            <a:pPr>
              <a:defRPr>
                <a:solidFill>
                  <a:schemeClr val="accent6">
                    <a:hueOff val="707142"/>
                    <a:satOff val="-42857"/>
                    <a:lumOff val="53333"/>
                  </a:schemeClr>
                </a:solidFill>
              </a:defRPr>
            </a:pPr>
            <a:endParaRPr sz="533"/>
          </a:p>
        </p:txBody>
      </p:sp>
      <p:sp>
        <p:nvSpPr>
          <p:cNvPr id="19" name="Rounded Rectangle">
            <a:extLst>
              <a:ext uri="{FF2B5EF4-FFF2-40B4-BE49-F238E27FC236}">
                <a16:creationId xmlns:a16="http://schemas.microsoft.com/office/drawing/2014/main" id="{862F8D1F-242C-96E6-3F3A-3DA770C8B0EB}"/>
              </a:ext>
            </a:extLst>
          </p:cNvPr>
          <p:cNvSpPr/>
          <p:nvPr/>
        </p:nvSpPr>
        <p:spPr>
          <a:xfrm>
            <a:off x="428624" y="2095500"/>
            <a:ext cx="2657477" cy="4380302"/>
          </a:xfrm>
          <a:prstGeom prst="roundRect">
            <a:avLst>
              <a:gd name="adj" fmla="val 6538"/>
            </a:avLst>
          </a:prstGeom>
          <a:solidFill>
            <a:schemeClr val="accent6">
              <a:hueOff val="-1992857"/>
              <a:satOff val="-1470"/>
              <a:lumOff val="56078"/>
              <a:alpha val="70000"/>
            </a:schemeClr>
          </a:solidFill>
          <a:ln w="12700">
            <a:solidFill>
              <a:schemeClr val="accent6">
                <a:hueOff val="-1992857"/>
                <a:satOff val="-1470"/>
                <a:lumOff val="56078"/>
              </a:schemeClr>
            </a:solidFill>
          </a:ln>
        </p:spPr>
        <p:txBody>
          <a:bodyPr lIns="0" tIns="0" rIns="0" bIns="0"/>
          <a:lstStyle/>
          <a:p>
            <a:pPr>
              <a:defRPr>
                <a:solidFill>
                  <a:schemeClr val="accent6">
                    <a:hueOff val="707142"/>
                    <a:satOff val="-42857"/>
                    <a:lumOff val="53333"/>
                  </a:schemeClr>
                </a:solidFill>
              </a:defRPr>
            </a:pPr>
            <a:endParaRPr sz="533"/>
          </a:p>
        </p:txBody>
      </p:sp>
      <p:sp>
        <p:nvSpPr>
          <p:cNvPr id="20" name="Rounded Rectangle">
            <a:extLst>
              <a:ext uri="{FF2B5EF4-FFF2-40B4-BE49-F238E27FC236}">
                <a16:creationId xmlns:a16="http://schemas.microsoft.com/office/drawing/2014/main" id="{D1697CFF-AEEE-2155-2C61-DA953257EDC0}"/>
              </a:ext>
            </a:extLst>
          </p:cNvPr>
          <p:cNvSpPr/>
          <p:nvPr/>
        </p:nvSpPr>
        <p:spPr>
          <a:xfrm>
            <a:off x="3314702" y="2090896"/>
            <a:ext cx="2657478" cy="4380302"/>
          </a:xfrm>
          <a:prstGeom prst="roundRect">
            <a:avLst>
              <a:gd name="adj" fmla="val 7154"/>
            </a:avLst>
          </a:prstGeom>
          <a:solidFill>
            <a:schemeClr val="accent6">
              <a:hueOff val="-1992857"/>
              <a:satOff val="-1470"/>
              <a:lumOff val="56078"/>
              <a:alpha val="70000"/>
            </a:schemeClr>
          </a:solidFill>
          <a:ln w="12700">
            <a:solidFill>
              <a:schemeClr val="accent6">
                <a:hueOff val="-1992857"/>
                <a:satOff val="-1470"/>
                <a:lumOff val="56078"/>
              </a:schemeClr>
            </a:solidFill>
          </a:ln>
        </p:spPr>
        <p:txBody>
          <a:bodyPr lIns="0" tIns="0" rIns="0" bIns="0"/>
          <a:lstStyle/>
          <a:p>
            <a:pPr>
              <a:defRPr>
                <a:solidFill>
                  <a:schemeClr val="accent6">
                    <a:hueOff val="707142"/>
                    <a:satOff val="-42857"/>
                    <a:lumOff val="53333"/>
                  </a:schemeClr>
                </a:solidFill>
              </a:defRPr>
            </a:pPr>
            <a:endParaRPr sz="533"/>
          </a:p>
        </p:txBody>
      </p:sp>
      <p:sp>
        <p:nvSpPr>
          <p:cNvPr id="21" name="Rounded Rectangle">
            <a:extLst>
              <a:ext uri="{FF2B5EF4-FFF2-40B4-BE49-F238E27FC236}">
                <a16:creationId xmlns:a16="http://schemas.microsoft.com/office/drawing/2014/main" id="{DAFB83D7-81B2-5724-3452-80689A1D76FE}"/>
              </a:ext>
            </a:extLst>
          </p:cNvPr>
          <p:cNvSpPr/>
          <p:nvPr/>
        </p:nvSpPr>
        <p:spPr>
          <a:xfrm>
            <a:off x="9114848" y="2090896"/>
            <a:ext cx="2646942" cy="4380302"/>
          </a:xfrm>
          <a:prstGeom prst="roundRect">
            <a:avLst>
              <a:gd name="adj" fmla="val 7339"/>
            </a:avLst>
          </a:prstGeom>
          <a:solidFill>
            <a:schemeClr val="accent6">
              <a:hueOff val="-1992857"/>
              <a:satOff val="-1470"/>
              <a:lumOff val="56078"/>
              <a:alpha val="70000"/>
            </a:schemeClr>
          </a:solidFill>
          <a:ln w="12700">
            <a:solidFill>
              <a:schemeClr val="accent6">
                <a:hueOff val="-1992857"/>
                <a:satOff val="-1470"/>
                <a:lumOff val="56078"/>
              </a:schemeClr>
            </a:solidFill>
          </a:ln>
        </p:spPr>
        <p:txBody>
          <a:bodyPr lIns="0" tIns="0" rIns="0" bIns="0"/>
          <a:lstStyle/>
          <a:p>
            <a:pPr>
              <a:defRPr>
                <a:solidFill>
                  <a:schemeClr val="accent6">
                    <a:hueOff val="707142"/>
                    <a:satOff val="-42857"/>
                    <a:lumOff val="53333"/>
                  </a:schemeClr>
                </a:solidFill>
              </a:defRPr>
            </a:pPr>
            <a:endParaRPr sz="533"/>
          </a:p>
        </p:txBody>
      </p:sp>
      <p:cxnSp>
        <p:nvCxnSpPr>
          <p:cNvPr id="22" name="Straight Connector 21">
            <a:extLst>
              <a:ext uri="{FF2B5EF4-FFF2-40B4-BE49-F238E27FC236}">
                <a16:creationId xmlns:a16="http://schemas.microsoft.com/office/drawing/2014/main" id="{9F7755C9-98A7-0931-A14E-AD3C1C5A7489}"/>
              </a:ext>
            </a:extLst>
          </p:cNvPr>
          <p:cNvCxnSpPr>
            <a:cxnSpLocks/>
          </p:cNvCxnSpPr>
          <p:nvPr/>
        </p:nvCxnSpPr>
        <p:spPr>
          <a:xfrm flipV="1">
            <a:off x="690215" y="3088452"/>
            <a:ext cx="2143101" cy="119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EB02A7F-4B01-0143-8242-D73AE9E17A82}"/>
              </a:ext>
            </a:extLst>
          </p:cNvPr>
          <p:cNvCxnSpPr>
            <a:cxnSpLocks/>
          </p:cNvCxnSpPr>
          <p:nvPr/>
        </p:nvCxnSpPr>
        <p:spPr>
          <a:xfrm flipV="1">
            <a:off x="3576292" y="3079354"/>
            <a:ext cx="2092989" cy="909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B245594-DBD2-8B00-6AA6-672B73B0035D}"/>
              </a:ext>
            </a:extLst>
          </p:cNvPr>
          <p:cNvCxnSpPr>
            <a:cxnSpLocks/>
          </p:cNvCxnSpPr>
          <p:nvPr/>
        </p:nvCxnSpPr>
        <p:spPr>
          <a:xfrm>
            <a:off x="6489828" y="3079354"/>
            <a:ext cx="2110834" cy="9098"/>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D3F4C1AA-C0DB-8228-CCF4-D62ABB2A25A9}"/>
              </a:ext>
            </a:extLst>
          </p:cNvPr>
          <p:cNvCxnSpPr>
            <a:cxnSpLocks/>
          </p:cNvCxnSpPr>
          <p:nvPr/>
        </p:nvCxnSpPr>
        <p:spPr>
          <a:xfrm>
            <a:off x="9384850" y="3079354"/>
            <a:ext cx="2110834" cy="9098"/>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7" name="Title 26">
            <a:extLst>
              <a:ext uri="{FF2B5EF4-FFF2-40B4-BE49-F238E27FC236}">
                <a16:creationId xmlns:a16="http://schemas.microsoft.com/office/drawing/2014/main" id="{4E31EC5D-99EB-30A8-E61B-C4666053D55A}"/>
              </a:ext>
            </a:extLst>
          </p:cNvPr>
          <p:cNvSpPr>
            <a:spLocks noGrp="1"/>
          </p:cNvSpPr>
          <p:nvPr>
            <p:ph type="title"/>
          </p:nvPr>
        </p:nvSpPr>
        <p:spPr/>
        <p:txBody>
          <a:bodyPr/>
          <a:lstStyle/>
          <a:p>
            <a:r>
              <a:rPr lang="en-US" dirty="0"/>
              <a:t>Header lorem ipsum</a:t>
            </a:r>
          </a:p>
        </p:txBody>
      </p:sp>
      <p:sp>
        <p:nvSpPr>
          <p:cNvPr id="3" name="Footer Placeholder 2">
            <a:extLst>
              <a:ext uri="{FF2B5EF4-FFF2-40B4-BE49-F238E27FC236}">
                <a16:creationId xmlns:a16="http://schemas.microsoft.com/office/drawing/2014/main" id="{451AA846-E41F-36C4-D060-B56FC1F2F2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F5E87E-2A9D-4376-79A5-BCA0D9E2D01F}"/>
              </a:ext>
            </a:extLst>
          </p:cNvPr>
          <p:cNvSpPr>
            <a:spLocks noGrp="1"/>
          </p:cNvSpPr>
          <p:nvPr>
            <p:ph type="sldNum" sz="quarter" idx="12"/>
          </p:nvPr>
        </p:nvSpPr>
        <p:spPr/>
        <p:txBody>
          <a:bodyPr/>
          <a:lstStyle/>
          <a:p>
            <a:fld id="{AEAD572E-2F50-43BC-A5A3-42ECFACCA1CC}" type="slidenum">
              <a:rPr lang="en-US" smtClean="0"/>
              <a:pPr/>
              <a:t>43</a:t>
            </a:fld>
            <a:endParaRPr lang="en-US"/>
          </a:p>
        </p:txBody>
      </p:sp>
      <p:sp>
        <p:nvSpPr>
          <p:cNvPr id="5" name="Text Placeholder 4">
            <a:extLst>
              <a:ext uri="{FF2B5EF4-FFF2-40B4-BE49-F238E27FC236}">
                <a16:creationId xmlns:a16="http://schemas.microsoft.com/office/drawing/2014/main" id="{530623FF-FDFD-0E44-07D7-ED4465F8D9A0}"/>
              </a:ext>
            </a:extLst>
          </p:cNvPr>
          <p:cNvSpPr>
            <a:spLocks noGrp="1"/>
          </p:cNvSpPr>
          <p:nvPr>
            <p:ph type="body" sz="quarter" idx="4294967295"/>
          </p:nvPr>
        </p:nvSpPr>
        <p:spPr>
          <a:xfrm>
            <a:off x="428624" y="1470025"/>
            <a:ext cx="10904539" cy="454025"/>
          </a:xfrm>
        </p:spPr>
        <p:txBody>
          <a:bodyPr/>
          <a:lstStyle/>
          <a:p>
            <a:r>
              <a:rPr lang="en-US" dirty="0"/>
              <a:t>Optional subhead 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p>
          <a:p>
            <a:endParaRPr lang="en-US" dirty="0"/>
          </a:p>
        </p:txBody>
      </p:sp>
      <p:sp>
        <p:nvSpPr>
          <p:cNvPr id="6" name="Text Placeholder 13">
            <a:extLst>
              <a:ext uri="{FF2B5EF4-FFF2-40B4-BE49-F238E27FC236}">
                <a16:creationId xmlns:a16="http://schemas.microsoft.com/office/drawing/2014/main" id="{6D361476-1688-54A7-6F9E-8B588E160665}"/>
              </a:ext>
            </a:extLst>
          </p:cNvPr>
          <p:cNvSpPr txBox="1">
            <a:spLocks/>
          </p:cNvSpPr>
          <p:nvPr/>
        </p:nvSpPr>
        <p:spPr>
          <a:xfrm>
            <a:off x="690216" y="2326978"/>
            <a:ext cx="2198242" cy="685998"/>
          </a:xfrm>
          <a:prstGeom prst="rect">
            <a:avLst/>
          </a:prstGeom>
        </p:spPr>
        <p:txBody>
          <a:bodyPr lIns="0" tIns="0" rIns="0" bIns="0"/>
          <a:lstStyle>
            <a:lvl1pPr marL="0" indent="0" algn="l" defTabSz="914446" rtl="0" eaLnBrk="1" latinLnBrk="0" hangingPunct="1">
              <a:lnSpc>
                <a:spcPct val="120000"/>
              </a:lnSpc>
              <a:spcBef>
                <a:spcPts val="2000"/>
              </a:spcBef>
              <a:spcAft>
                <a:spcPts val="400"/>
              </a:spcAft>
              <a:buClr>
                <a:schemeClr val="accent1"/>
              </a:buClr>
              <a:buSzPct val="115000"/>
              <a:buFont typeface="Sora-SIA" pitchFamily="2" charset="0"/>
              <a:buNone/>
              <a:defRPr sz="1200" b="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100" b="0" kern="1200">
                <a:solidFill>
                  <a:schemeClr val="tx1"/>
                </a:solidFill>
                <a:latin typeface="+mn-lt"/>
                <a:ea typeface="+mn-ea"/>
                <a:cs typeface="+mn-cs"/>
              </a:defRPr>
            </a:lvl2pPr>
            <a:lvl3pPr marL="173047" indent="-173047"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342917" indent="-169872"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lang="en-US" sz="1100" kern="1200" dirty="0" smtClean="0">
                <a:solidFill>
                  <a:schemeClr val="tx1"/>
                </a:solidFill>
                <a:latin typeface="+mn-lt"/>
                <a:ea typeface="+mn-ea"/>
                <a:cs typeface="+mn-cs"/>
              </a:defRPr>
            </a:lvl4pPr>
            <a:lvl5pPr marL="514376" indent="-169872" algn="l" defTabSz="914446" rtl="0" eaLnBrk="1" latinLnBrk="0" hangingPunct="1">
              <a:lnSpc>
                <a:spcPct val="120000"/>
              </a:lnSpc>
              <a:spcBef>
                <a:spcPts val="0"/>
              </a:spcBef>
              <a:spcAft>
                <a:spcPts val="400"/>
              </a:spcAft>
              <a:buSzPct val="80000"/>
              <a:buFont typeface="Arial" panose="020B0604020202020204" pitchFamily="34" charset="0"/>
              <a:buChar char="•"/>
              <a:defRPr lang="en-US" sz="1100" kern="1200" dirty="0" smtClean="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endParaRPr lang="en-US" dirty="0"/>
          </a:p>
        </p:txBody>
      </p:sp>
      <p:sp>
        <p:nvSpPr>
          <p:cNvPr id="7" name="Text Placeholder 14">
            <a:extLst>
              <a:ext uri="{FF2B5EF4-FFF2-40B4-BE49-F238E27FC236}">
                <a16:creationId xmlns:a16="http://schemas.microsoft.com/office/drawing/2014/main" id="{8949D859-B8FE-141E-CE50-CA9FE1DF5E90}"/>
              </a:ext>
            </a:extLst>
          </p:cNvPr>
          <p:cNvSpPr txBox="1">
            <a:spLocks/>
          </p:cNvSpPr>
          <p:nvPr/>
        </p:nvSpPr>
        <p:spPr>
          <a:xfrm>
            <a:off x="690215" y="3203526"/>
            <a:ext cx="2143101"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XX</a:t>
            </a:r>
          </a:p>
        </p:txBody>
      </p:sp>
      <p:sp>
        <p:nvSpPr>
          <p:cNvPr id="8" name="Text Placeholder 13">
            <a:extLst>
              <a:ext uri="{FF2B5EF4-FFF2-40B4-BE49-F238E27FC236}">
                <a16:creationId xmlns:a16="http://schemas.microsoft.com/office/drawing/2014/main" id="{1B517CD4-A4C6-4264-41D2-1508286DDDAA}"/>
              </a:ext>
            </a:extLst>
          </p:cNvPr>
          <p:cNvSpPr txBox="1">
            <a:spLocks/>
          </p:cNvSpPr>
          <p:nvPr/>
        </p:nvSpPr>
        <p:spPr>
          <a:xfrm>
            <a:off x="3576292" y="2325780"/>
            <a:ext cx="2199006" cy="685998"/>
          </a:xfrm>
          <a:prstGeom prst="rect">
            <a:avLst/>
          </a:prstGeom>
        </p:spPr>
        <p:txBody>
          <a:bodyPr lIns="0" tIns="0" rIns="0" bIns="0"/>
          <a:lstStyle>
            <a:lvl1pPr marL="0" indent="0" algn="l" defTabSz="914446" rtl="0" eaLnBrk="1" latinLnBrk="0" hangingPunct="1">
              <a:lnSpc>
                <a:spcPct val="120000"/>
              </a:lnSpc>
              <a:spcBef>
                <a:spcPts val="2000"/>
              </a:spcBef>
              <a:spcAft>
                <a:spcPts val="400"/>
              </a:spcAft>
              <a:buClr>
                <a:schemeClr val="accent1"/>
              </a:buClr>
              <a:buSzPct val="115000"/>
              <a:buFont typeface="Sora-SIA" pitchFamily="2" charset="0"/>
              <a:buNone/>
              <a:defRPr sz="1200" b="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100" b="0" kern="1200">
                <a:solidFill>
                  <a:schemeClr val="tx1"/>
                </a:solidFill>
                <a:latin typeface="+mn-lt"/>
                <a:ea typeface="+mn-ea"/>
                <a:cs typeface="+mn-cs"/>
              </a:defRPr>
            </a:lvl2pPr>
            <a:lvl3pPr marL="173047" indent="-173047"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342917" indent="-169872"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lang="en-US" sz="1100" kern="1200" dirty="0" smtClean="0">
                <a:solidFill>
                  <a:schemeClr val="tx1"/>
                </a:solidFill>
                <a:latin typeface="+mn-lt"/>
                <a:ea typeface="+mn-ea"/>
                <a:cs typeface="+mn-cs"/>
              </a:defRPr>
            </a:lvl4pPr>
            <a:lvl5pPr marL="514376" indent="-169872" algn="l" defTabSz="914446" rtl="0" eaLnBrk="1" latinLnBrk="0" hangingPunct="1">
              <a:lnSpc>
                <a:spcPct val="120000"/>
              </a:lnSpc>
              <a:spcBef>
                <a:spcPts val="0"/>
              </a:spcBef>
              <a:spcAft>
                <a:spcPts val="400"/>
              </a:spcAft>
              <a:buSzPct val="80000"/>
              <a:buFont typeface="Arial" panose="020B0604020202020204" pitchFamily="34" charset="0"/>
              <a:buChar char="•"/>
              <a:defRPr lang="en-US" sz="1100" kern="1200" dirty="0" smtClean="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endParaRPr lang="en-US" dirty="0"/>
          </a:p>
        </p:txBody>
      </p:sp>
      <p:sp>
        <p:nvSpPr>
          <p:cNvPr id="9" name="Text Placeholder 13">
            <a:extLst>
              <a:ext uri="{FF2B5EF4-FFF2-40B4-BE49-F238E27FC236}">
                <a16:creationId xmlns:a16="http://schemas.microsoft.com/office/drawing/2014/main" id="{4E05793B-7BA5-D47D-3691-364AA94941FB}"/>
              </a:ext>
            </a:extLst>
          </p:cNvPr>
          <p:cNvSpPr txBox="1">
            <a:spLocks/>
          </p:cNvSpPr>
          <p:nvPr/>
        </p:nvSpPr>
        <p:spPr>
          <a:xfrm>
            <a:off x="6523698" y="2316682"/>
            <a:ext cx="2198558" cy="685998"/>
          </a:xfrm>
          <a:prstGeom prst="rect">
            <a:avLst/>
          </a:prstGeom>
        </p:spPr>
        <p:txBody>
          <a:bodyPr lIns="0" tIns="0" rIns="0" bIns="0"/>
          <a:lstStyle>
            <a:lvl1pPr marL="0" indent="0" algn="l" defTabSz="914446" rtl="0" eaLnBrk="1" latinLnBrk="0" hangingPunct="1">
              <a:lnSpc>
                <a:spcPct val="120000"/>
              </a:lnSpc>
              <a:spcBef>
                <a:spcPts val="2000"/>
              </a:spcBef>
              <a:spcAft>
                <a:spcPts val="400"/>
              </a:spcAft>
              <a:buClr>
                <a:schemeClr val="accent1"/>
              </a:buClr>
              <a:buSzPct val="115000"/>
              <a:buFont typeface="Sora-SIA" pitchFamily="2" charset="0"/>
              <a:buNone/>
              <a:defRPr sz="1200" b="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100" b="0" kern="1200">
                <a:solidFill>
                  <a:schemeClr val="tx1"/>
                </a:solidFill>
                <a:latin typeface="+mn-lt"/>
                <a:ea typeface="+mn-ea"/>
                <a:cs typeface="+mn-cs"/>
              </a:defRPr>
            </a:lvl2pPr>
            <a:lvl3pPr marL="173047" indent="-173047"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342917" indent="-169872"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lang="en-US" sz="1100" kern="1200" dirty="0" smtClean="0">
                <a:solidFill>
                  <a:schemeClr val="tx1"/>
                </a:solidFill>
                <a:latin typeface="+mn-lt"/>
                <a:ea typeface="+mn-ea"/>
                <a:cs typeface="+mn-cs"/>
              </a:defRPr>
            </a:lvl4pPr>
            <a:lvl5pPr marL="514376" indent="-169872" algn="l" defTabSz="914446" rtl="0" eaLnBrk="1" latinLnBrk="0" hangingPunct="1">
              <a:lnSpc>
                <a:spcPct val="120000"/>
              </a:lnSpc>
              <a:spcBef>
                <a:spcPts val="0"/>
              </a:spcBef>
              <a:spcAft>
                <a:spcPts val="400"/>
              </a:spcAft>
              <a:buSzPct val="80000"/>
              <a:buFont typeface="Arial" panose="020B0604020202020204" pitchFamily="34" charset="0"/>
              <a:buChar char="•"/>
              <a:defRPr lang="en-US" sz="1100" kern="1200" dirty="0" smtClean="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endParaRPr lang="en-US" dirty="0"/>
          </a:p>
        </p:txBody>
      </p:sp>
      <p:sp>
        <p:nvSpPr>
          <p:cNvPr id="10" name="Text Placeholder 14">
            <a:extLst>
              <a:ext uri="{FF2B5EF4-FFF2-40B4-BE49-F238E27FC236}">
                <a16:creationId xmlns:a16="http://schemas.microsoft.com/office/drawing/2014/main" id="{C3BB2FFF-247C-01A0-ED58-6A69E8A8A3A3}"/>
              </a:ext>
            </a:extLst>
          </p:cNvPr>
          <p:cNvSpPr txBox="1">
            <a:spLocks/>
          </p:cNvSpPr>
          <p:nvPr/>
        </p:nvSpPr>
        <p:spPr>
          <a:xfrm>
            <a:off x="690215" y="3920543"/>
            <a:ext cx="2143101" cy="2291396"/>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35000"/>
              <a:buFontTx/>
              <a:buBlip>
                <a:blip r:embed="rId2">
                  <a:extLst>
                    <a:ext uri="{96DAC541-7B7A-43D3-8B79-37D633B846F1}">
                      <asvg:svgBlip xmlns:asvg="http://schemas.microsoft.com/office/drawing/2016/SVG/main" r:embed="rId3"/>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a:t>
            </a:r>
          </a:p>
          <a:p>
            <a:pPr lvl="1"/>
            <a:r>
              <a:rPr lang="en-US" dirty="0"/>
              <a:t>Lorem ipsum dolor sit </a:t>
            </a:r>
            <a:r>
              <a:rPr lang="en-US" dirty="0" err="1"/>
              <a:t>amet</a:t>
            </a:r>
            <a:endParaRPr lang="en-US" dirty="0"/>
          </a:p>
          <a:p>
            <a:pPr lvl="1"/>
            <a:r>
              <a:rPr lang="en-US" dirty="0"/>
              <a:t>Lorem ipsum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endParaRPr lang="en-US" dirty="0"/>
          </a:p>
          <a:p>
            <a:pPr lvl="1"/>
            <a:r>
              <a:rPr lang="en-US" dirty="0"/>
              <a:t>Lorem ipsum sit </a:t>
            </a:r>
            <a:r>
              <a:rPr lang="en-US" dirty="0" err="1"/>
              <a:t>amet</a:t>
            </a:r>
            <a:r>
              <a:rPr lang="en-US" dirty="0"/>
              <a:t> dolor</a:t>
            </a:r>
          </a:p>
          <a:p>
            <a:pPr lvl="1"/>
            <a:r>
              <a:rPr lang="en-US" dirty="0"/>
              <a:t>Lorem ipsum dolor sit </a:t>
            </a:r>
            <a:r>
              <a:rPr lang="en-US" dirty="0" err="1"/>
              <a:t>amet</a:t>
            </a:r>
            <a:endParaRPr lang="en-US" dirty="0"/>
          </a:p>
          <a:p>
            <a:pPr lvl="1"/>
            <a:r>
              <a:rPr lang="en-US" dirty="0"/>
              <a:t>Lorem ipsum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endParaRPr lang="en-US" dirty="0"/>
          </a:p>
        </p:txBody>
      </p:sp>
      <p:sp>
        <p:nvSpPr>
          <p:cNvPr id="11" name="Text Placeholder 14">
            <a:extLst>
              <a:ext uri="{FF2B5EF4-FFF2-40B4-BE49-F238E27FC236}">
                <a16:creationId xmlns:a16="http://schemas.microsoft.com/office/drawing/2014/main" id="{73B6E77C-E7BA-F4FD-C8B2-8ED199977842}"/>
              </a:ext>
            </a:extLst>
          </p:cNvPr>
          <p:cNvSpPr txBox="1">
            <a:spLocks/>
          </p:cNvSpPr>
          <p:nvPr/>
        </p:nvSpPr>
        <p:spPr>
          <a:xfrm>
            <a:off x="3576292" y="3202328"/>
            <a:ext cx="2144038"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XX</a:t>
            </a:r>
          </a:p>
        </p:txBody>
      </p:sp>
      <p:sp>
        <p:nvSpPr>
          <p:cNvPr id="12" name="Text Placeholder 14">
            <a:extLst>
              <a:ext uri="{FF2B5EF4-FFF2-40B4-BE49-F238E27FC236}">
                <a16:creationId xmlns:a16="http://schemas.microsoft.com/office/drawing/2014/main" id="{F9C6D790-CDFD-A80D-3C3C-31982E4CB82C}"/>
              </a:ext>
            </a:extLst>
          </p:cNvPr>
          <p:cNvSpPr txBox="1">
            <a:spLocks/>
          </p:cNvSpPr>
          <p:nvPr/>
        </p:nvSpPr>
        <p:spPr>
          <a:xfrm>
            <a:off x="3576291" y="3919345"/>
            <a:ext cx="2144039" cy="2291396"/>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35000"/>
              <a:buFontTx/>
              <a:buBlip>
                <a:blip r:embed="rId2">
                  <a:extLst>
                    <a:ext uri="{96DAC541-7B7A-43D3-8B79-37D633B846F1}">
                      <asvg:svgBlip xmlns:asvg="http://schemas.microsoft.com/office/drawing/2016/SVG/main" r:embed="rId3"/>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a:t>
            </a:r>
          </a:p>
          <a:p>
            <a:pPr lvl="1"/>
            <a:r>
              <a:rPr lang="en-US" dirty="0"/>
              <a:t>Lorem ipsum dolor sit </a:t>
            </a:r>
            <a:r>
              <a:rPr lang="en-US" dirty="0" err="1"/>
              <a:t>amet</a:t>
            </a:r>
            <a:endParaRPr lang="en-US" dirty="0"/>
          </a:p>
          <a:p>
            <a:pPr lvl="1"/>
            <a:r>
              <a:rPr lang="en-US" dirty="0"/>
              <a:t>Lorem ipsum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endParaRPr lang="en-US" dirty="0"/>
          </a:p>
          <a:p>
            <a:pPr lvl="1"/>
            <a:r>
              <a:rPr lang="en-US" dirty="0"/>
              <a:t>Lorem ipsum sit </a:t>
            </a:r>
            <a:r>
              <a:rPr lang="en-US" dirty="0" err="1"/>
              <a:t>amet</a:t>
            </a:r>
            <a:r>
              <a:rPr lang="en-US" dirty="0"/>
              <a:t> dolor</a:t>
            </a:r>
          </a:p>
          <a:p>
            <a:pPr lvl="1"/>
            <a:r>
              <a:rPr lang="en-US" dirty="0"/>
              <a:t>Lorem ipsum dolor sit </a:t>
            </a:r>
            <a:r>
              <a:rPr lang="en-US" dirty="0" err="1"/>
              <a:t>amet</a:t>
            </a:r>
            <a:endParaRPr lang="en-US" dirty="0"/>
          </a:p>
          <a:p>
            <a:pPr lvl="1"/>
            <a:r>
              <a:rPr lang="en-US" dirty="0"/>
              <a:t>Lorem ipsum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endParaRPr lang="en-US" dirty="0"/>
          </a:p>
        </p:txBody>
      </p:sp>
      <p:sp>
        <p:nvSpPr>
          <p:cNvPr id="13" name="Text Placeholder 14">
            <a:extLst>
              <a:ext uri="{FF2B5EF4-FFF2-40B4-BE49-F238E27FC236}">
                <a16:creationId xmlns:a16="http://schemas.microsoft.com/office/drawing/2014/main" id="{C341C137-3EDE-E3AC-6E70-8E55A8C43DCD}"/>
              </a:ext>
            </a:extLst>
          </p:cNvPr>
          <p:cNvSpPr txBox="1">
            <a:spLocks/>
          </p:cNvSpPr>
          <p:nvPr/>
        </p:nvSpPr>
        <p:spPr>
          <a:xfrm>
            <a:off x="6499820" y="3193230"/>
            <a:ext cx="2145291"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XX</a:t>
            </a:r>
          </a:p>
        </p:txBody>
      </p:sp>
      <p:sp>
        <p:nvSpPr>
          <p:cNvPr id="14" name="Text Placeholder 14">
            <a:extLst>
              <a:ext uri="{FF2B5EF4-FFF2-40B4-BE49-F238E27FC236}">
                <a16:creationId xmlns:a16="http://schemas.microsoft.com/office/drawing/2014/main" id="{00C1EE01-3B9A-815F-0BBF-0EA3BA434950}"/>
              </a:ext>
            </a:extLst>
          </p:cNvPr>
          <p:cNvSpPr txBox="1">
            <a:spLocks/>
          </p:cNvSpPr>
          <p:nvPr/>
        </p:nvSpPr>
        <p:spPr>
          <a:xfrm>
            <a:off x="6499818" y="3910247"/>
            <a:ext cx="2145291" cy="2291396"/>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35000"/>
              <a:buFontTx/>
              <a:buBlip>
                <a:blip r:embed="rId2">
                  <a:extLst>
                    <a:ext uri="{96DAC541-7B7A-43D3-8B79-37D633B846F1}">
                      <asvg:svgBlip xmlns:asvg="http://schemas.microsoft.com/office/drawing/2016/SVG/main" r:embed="rId3"/>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a:t>
            </a:r>
          </a:p>
          <a:p>
            <a:pPr lvl="1"/>
            <a:r>
              <a:rPr lang="en-US" dirty="0"/>
              <a:t>Lorem ipsum dolor sit </a:t>
            </a:r>
            <a:r>
              <a:rPr lang="en-US" dirty="0" err="1"/>
              <a:t>amet</a:t>
            </a:r>
            <a:endParaRPr lang="en-US" dirty="0"/>
          </a:p>
          <a:p>
            <a:pPr lvl="1"/>
            <a:r>
              <a:rPr lang="en-US" dirty="0"/>
              <a:t>Lorem ipsum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endParaRPr lang="en-US" dirty="0"/>
          </a:p>
          <a:p>
            <a:pPr lvl="1"/>
            <a:r>
              <a:rPr lang="en-US" dirty="0"/>
              <a:t>Lorem ipsum sit </a:t>
            </a:r>
            <a:r>
              <a:rPr lang="en-US" dirty="0" err="1"/>
              <a:t>amet</a:t>
            </a:r>
            <a:r>
              <a:rPr lang="en-US" dirty="0"/>
              <a:t> dolor</a:t>
            </a:r>
          </a:p>
          <a:p>
            <a:pPr lvl="1"/>
            <a:r>
              <a:rPr lang="en-US" dirty="0"/>
              <a:t>Lorem ipsum dolor sit </a:t>
            </a:r>
            <a:r>
              <a:rPr lang="en-US" dirty="0" err="1"/>
              <a:t>amet</a:t>
            </a:r>
            <a:endParaRPr lang="en-US" dirty="0"/>
          </a:p>
          <a:p>
            <a:pPr lvl="1"/>
            <a:r>
              <a:rPr lang="en-US" dirty="0"/>
              <a:t>Lorem ipsum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endParaRPr lang="en-US" dirty="0"/>
          </a:p>
        </p:txBody>
      </p:sp>
      <p:sp>
        <p:nvSpPr>
          <p:cNvPr id="15" name="Text Placeholder 13">
            <a:extLst>
              <a:ext uri="{FF2B5EF4-FFF2-40B4-BE49-F238E27FC236}">
                <a16:creationId xmlns:a16="http://schemas.microsoft.com/office/drawing/2014/main" id="{AF58D0FF-072A-0D56-9A22-1825A3B8AC99}"/>
              </a:ext>
            </a:extLst>
          </p:cNvPr>
          <p:cNvSpPr txBox="1">
            <a:spLocks/>
          </p:cNvSpPr>
          <p:nvPr/>
        </p:nvSpPr>
        <p:spPr>
          <a:xfrm>
            <a:off x="9418722" y="2316682"/>
            <a:ext cx="2192292" cy="685998"/>
          </a:xfrm>
          <a:prstGeom prst="rect">
            <a:avLst/>
          </a:prstGeom>
        </p:spPr>
        <p:txBody>
          <a:bodyPr lIns="0" tIns="0" rIns="0" bIns="0"/>
          <a:lstStyle>
            <a:lvl1pPr marL="0" indent="0" algn="l" defTabSz="914446" rtl="0" eaLnBrk="1" latinLnBrk="0" hangingPunct="1">
              <a:lnSpc>
                <a:spcPct val="120000"/>
              </a:lnSpc>
              <a:spcBef>
                <a:spcPts val="2000"/>
              </a:spcBef>
              <a:spcAft>
                <a:spcPts val="400"/>
              </a:spcAft>
              <a:buClr>
                <a:schemeClr val="accent1"/>
              </a:buClr>
              <a:buSzPct val="115000"/>
              <a:buFont typeface="Sora-SIA" pitchFamily="2" charset="0"/>
              <a:buNone/>
              <a:defRPr sz="1200" b="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100" b="0" kern="1200">
                <a:solidFill>
                  <a:schemeClr val="tx1"/>
                </a:solidFill>
                <a:latin typeface="+mn-lt"/>
                <a:ea typeface="+mn-ea"/>
                <a:cs typeface="+mn-cs"/>
              </a:defRPr>
            </a:lvl2pPr>
            <a:lvl3pPr marL="173047" indent="-173047"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342917" indent="-169872"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lang="en-US" sz="1100" kern="1200" dirty="0" smtClean="0">
                <a:solidFill>
                  <a:schemeClr val="tx1"/>
                </a:solidFill>
                <a:latin typeface="+mn-lt"/>
                <a:ea typeface="+mn-ea"/>
                <a:cs typeface="+mn-cs"/>
              </a:defRPr>
            </a:lvl4pPr>
            <a:lvl5pPr marL="514376" indent="-169872" algn="l" defTabSz="914446" rtl="0" eaLnBrk="1" latinLnBrk="0" hangingPunct="1">
              <a:lnSpc>
                <a:spcPct val="120000"/>
              </a:lnSpc>
              <a:spcBef>
                <a:spcPts val="0"/>
              </a:spcBef>
              <a:spcAft>
                <a:spcPts val="400"/>
              </a:spcAft>
              <a:buSzPct val="80000"/>
              <a:buFont typeface="Arial" panose="020B0604020202020204" pitchFamily="34" charset="0"/>
              <a:buChar char="•"/>
              <a:defRPr lang="en-US" sz="1100" kern="1200" dirty="0" smtClean="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endParaRPr lang="en-US" dirty="0"/>
          </a:p>
        </p:txBody>
      </p:sp>
      <p:sp>
        <p:nvSpPr>
          <p:cNvPr id="16" name="Text Placeholder 14">
            <a:extLst>
              <a:ext uri="{FF2B5EF4-FFF2-40B4-BE49-F238E27FC236}">
                <a16:creationId xmlns:a16="http://schemas.microsoft.com/office/drawing/2014/main" id="{934CD8F0-EE76-E87D-CEAB-0BD4C9722522}"/>
              </a:ext>
            </a:extLst>
          </p:cNvPr>
          <p:cNvSpPr txBox="1">
            <a:spLocks/>
          </p:cNvSpPr>
          <p:nvPr/>
        </p:nvSpPr>
        <p:spPr>
          <a:xfrm>
            <a:off x="9394843" y="3193230"/>
            <a:ext cx="2145291"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XX</a:t>
            </a:r>
          </a:p>
        </p:txBody>
      </p:sp>
      <p:sp>
        <p:nvSpPr>
          <p:cNvPr id="17" name="Text Placeholder 14">
            <a:extLst>
              <a:ext uri="{FF2B5EF4-FFF2-40B4-BE49-F238E27FC236}">
                <a16:creationId xmlns:a16="http://schemas.microsoft.com/office/drawing/2014/main" id="{3655876F-B05E-7529-F414-AB2548E6BAC9}"/>
              </a:ext>
            </a:extLst>
          </p:cNvPr>
          <p:cNvSpPr txBox="1">
            <a:spLocks/>
          </p:cNvSpPr>
          <p:nvPr/>
        </p:nvSpPr>
        <p:spPr>
          <a:xfrm>
            <a:off x="9394842" y="3910247"/>
            <a:ext cx="2145291" cy="2291396"/>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35000"/>
              <a:buFontTx/>
              <a:buBlip>
                <a:blip r:embed="rId2">
                  <a:extLst>
                    <a:ext uri="{96DAC541-7B7A-43D3-8B79-37D633B846F1}">
                      <asvg:svgBlip xmlns:asvg="http://schemas.microsoft.com/office/drawing/2016/SVG/main" r:embed="rId3"/>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a:t>
            </a:r>
          </a:p>
          <a:p>
            <a:pPr lvl="1"/>
            <a:r>
              <a:rPr lang="en-US" dirty="0"/>
              <a:t>Lorem ipsum dolor sit </a:t>
            </a:r>
            <a:r>
              <a:rPr lang="en-US" dirty="0" err="1"/>
              <a:t>amet</a:t>
            </a:r>
            <a:endParaRPr lang="en-US" dirty="0"/>
          </a:p>
          <a:p>
            <a:pPr lvl="1"/>
            <a:r>
              <a:rPr lang="en-US" dirty="0"/>
              <a:t>Lorem ipsum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endParaRPr lang="en-US" dirty="0"/>
          </a:p>
          <a:p>
            <a:pPr lvl="1"/>
            <a:r>
              <a:rPr lang="en-US" dirty="0"/>
              <a:t>Lorem ipsum sit </a:t>
            </a:r>
            <a:r>
              <a:rPr lang="en-US" dirty="0" err="1"/>
              <a:t>amet</a:t>
            </a:r>
            <a:r>
              <a:rPr lang="en-US" dirty="0"/>
              <a:t> dolor</a:t>
            </a:r>
          </a:p>
          <a:p>
            <a:pPr lvl="1"/>
            <a:r>
              <a:rPr lang="en-US" dirty="0"/>
              <a:t>Lorem ipsum dolor sit </a:t>
            </a:r>
            <a:r>
              <a:rPr lang="en-US" dirty="0" err="1"/>
              <a:t>amet</a:t>
            </a:r>
            <a:endParaRPr lang="en-US" dirty="0"/>
          </a:p>
          <a:p>
            <a:pPr lvl="1"/>
            <a:r>
              <a:rPr lang="en-US" dirty="0"/>
              <a:t>Lorem ipsum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endParaRPr lang="en-US" dirty="0"/>
          </a:p>
        </p:txBody>
      </p:sp>
    </p:spTree>
    <p:extLst>
      <p:ext uri="{BB962C8B-B14F-4D97-AF65-F5344CB8AC3E}">
        <p14:creationId xmlns:p14="http://schemas.microsoft.com/office/powerpoint/2010/main" val="355699371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E607E1E3-8C65-D725-1323-87F18AC1DC37}"/>
              </a:ext>
            </a:extLst>
          </p:cNvPr>
          <p:cNvSpPr/>
          <p:nvPr/>
        </p:nvSpPr>
        <p:spPr>
          <a:xfrm>
            <a:off x="439572" y="2096700"/>
            <a:ext cx="3592465" cy="2356967"/>
          </a:xfrm>
          <a:custGeom>
            <a:avLst/>
            <a:gdLst>
              <a:gd name="connsiteX0" fmla="*/ 176642 w 3592465"/>
              <a:gd name="connsiteY0" fmla="*/ 0 h 2356967"/>
              <a:gd name="connsiteX1" fmla="*/ 3415823 w 3592465"/>
              <a:gd name="connsiteY1" fmla="*/ 0 h 2356967"/>
              <a:gd name="connsiteX2" fmla="*/ 3592465 w 3592465"/>
              <a:gd name="connsiteY2" fmla="*/ 176642 h 2356967"/>
              <a:gd name="connsiteX3" fmla="*/ 3592465 w 3592465"/>
              <a:gd name="connsiteY3" fmla="*/ 2356967 h 2356967"/>
              <a:gd name="connsiteX4" fmla="*/ 0 w 3592465"/>
              <a:gd name="connsiteY4" fmla="*/ 2356967 h 2356967"/>
              <a:gd name="connsiteX5" fmla="*/ 0 w 3592465"/>
              <a:gd name="connsiteY5" fmla="*/ 176642 h 2356967"/>
              <a:gd name="connsiteX6" fmla="*/ 176642 w 3592465"/>
              <a:gd name="connsiteY6" fmla="*/ 0 h 235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2465" h="2356967">
                <a:moveTo>
                  <a:pt x="176642" y="0"/>
                </a:moveTo>
                <a:lnTo>
                  <a:pt x="3415823" y="0"/>
                </a:lnTo>
                <a:cubicBezTo>
                  <a:pt x="3513380" y="0"/>
                  <a:pt x="3592465" y="79085"/>
                  <a:pt x="3592465" y="176642"/>
                </a:cubicBezTo>
                <a:lnTo>
                  <a:pt x="3592465" y="2356967"/>
                </a:lnTo>
                <a:lnTo>
                  <a:pt x="0" y="2356967"/>
                </a:lnTo>
                <a:lnTo>
                  <a:pt x="0" y="176642"/>
                </a:lnTo>
                <a:cubicBezTo>
                  <a:pt x="0" y="79085"/>
                  <a:pt x="79085" y="0"/>
                  <a:pt x="176642" y="0"/>
                </a:cubicBezTo>
                <a:close/>
              </a:path>
            </a:pathLst>
          </a:custGeom>
          <a:solidFill>
            <a:schemeClr val="accent6">
              <a:hueOff val="-1992857"/>
              <a:satOff val="-1470"/>
              <a:lumOff val="56078"/>
              <a:alpha val="70000"/>
            </a:schemeClr>
          </a:solidFill>
          <a:ln w="15875">
            <a:solidFill>
              <a:schemeClr val="accent6">
                <a:hueOff val="-1992857"/>
                <a:satOff val="-1470"/>
                <a:lumOff val="56078"/>
              </a:schemeClr>
            </a:solidFill>
          </a:ln>
        </p:spPr>
        <p:txBody>
          <a:bodyPr wrap="square" lIns="0" tIns="0" rIns="0" bIns="0">
            <a:noAutofit/>
          </a:bodyPr>
          <a:lstStyle/>
          <a:p>
            <a:pPr>
              <a:defRPr>
                <a:solidFill>
                  <a:schemeClr val="accent6">
                    <a:hueOff val="707142"/>
                    <a:satOff val="-42857"/>
                    <a:lumOff val="53333"/>
                  </a:schemeClr>
                </a:solidFill>
              </a:defRPr>
            </a:pPr>
            <a:endParaRPr sz="533"/>
          </a:p>
        </p:txBody>
      </p:sp>
      <p:sp>
        <p:nvSpPr>
          <p:cNvPr id="16" name="Freeform: Shape 15">
            <a:extLst>
              <a:ext uri="{FF2B5EF4-FFF2-40B4-BE49-F238E27FC236}">
                <a16:creationId xmlns:a16="http://schemas.microsoft.com/office/drawing/2014/main" id="{B363AAC4-9252-BF88-B7D6-C4CCDB2527E1}"/>
              </a:ext>
            </a:extLst>
          </p:cNvPr>
          <p:cNvSpPr/>
          <p:nvPr/>
        </p:nvSpPr>
        <p:spPr>
          <a:xfrm>
            <a:off x="4314385" y="2096700"/>
            <a:ext cx="3592465" cy="2356967"/>
          </a:xfrm>
          <a:custGeom>
            <a:avLst/>
            <a:gdLst>
              <a:gd name="connsiteX0" fmla="*/ 176642 w 3592465"/>
              <a:gd name="connsiteY0" fmla="*/ 0 h 2356967"/>
              <a:gd name="connsiteX1" fmla="*/ 3415823 w 3592465"/>
              <a:gd name="connsiteY1" fmla="*/ 0 h 2356967"/>
              <a:gd name="connsiteX2" fmla="*/ 3592465 w 3592465"/>
              <a:gd name="connsiteY2" fmla="*/ 176642 h 2356967"/>
              <a:gd name="connsiteX3" fmla="*/ 3592465 w 3592465"/>
              <a:gd name="connsiteY3" fmla="*/ 2356967 h 2356967"/>
              <a:gd name="connsiteX4" fmla="*/ 0 w 3592465"/>
              <a:gd name="connsiteY4" fmla="*/ 2356967 h 2356967"/>
              <a:gd name="connsiteX5" fmla="*/ 0 w 3592465"/>
              <a:gd name="connsiteY5" fmla="*/ 176642 h 2356967"/>
              <a:gd name="connsiteX6" fmla="*/ 176642 w 3592465"/>
              <a:gd name="connsiteY6" fmla="*/ 0 h 235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2465" h="2356967">
                <a:moveTo>
                  <a:pt x="176642" y="0"/>
                </a:moveTo>
                <a:lnTo>
                  <a:pt x="3415823" y="0"/>
                </a:lnTo>
                <a:cubicBezTo>
                  <a:pt x="3513380" y="0"/>
                  <a:pt x="3592465" y="79085"/>
                  <a:pt x="3592465" y="176642"/>
                </a:cubicBezTo>
                <a:lnTo>
                  <a:pt x="3592465" y="2356967"/>
                </a:lnTo>
                <a:lnTo>
                  <a:pt x="0" y="2356967"/>
                </a:lnTo>
                <a:lnTo>
                  <a:pt x="0" y="176642"/>
                </a:lnTo>
                <a:cubicBezTo>
                  <a:pt x="0" y="79085"/>
                  <a:pt x="79085" y="0"/>
                  <a:pt x="176642" y="0"/>
                </a:cubicBezTo>
                <a:close/>
              </a:path>
            </a:pathLst>
          </a:custGeom>
          <a:solidFill>
            <a:schemeClr val="accent6">
              <a:hueOff val="-1992857"/>
              <a:satOff val="-1470"/>
              <a:lumOff val="56078"/>
              <a:alpha val="70000"/>
            </a:schemeClr>
          </a:solidFill>
          <a:ln w="15875">
            <a:solidFill>
              <a:schemeClr val="accent6">
                <a:hueOff val="-1992857"/>
                <a:satOff val="-1470"/>
                <a:lumOff val="56078"/>
              </a:schemeClr>
            </a:solidFill>
          </a:ln>
        </p:spPr>
        <p:txBody>
          <a:bodyPr wrap="square" lIns="0" tIns="0" rIns="0" bIns="0">
            <a:noAutofit/>
          </a:bodyPr>
          <a:lstStyle/>
          <a:p>
            <a:pPr>
              <a:defRPr>
                <a:solidFill>
                  <a:schemeClr val="accent6">
                    <a:hueOff val="707142"/>
                    <a:satOff val="-42857"/>
                    <a:lumOff val="53333"/>
                  </a:schemeClr>
                </a:solidFill>
              </a:defRPr>
            </a:pPr>
            <a:endParaRPr sz="533"/>
          </a:p>
        </p:txBody>
      </p:sp>
      <p:sp>
        <p:nvSpPr>
          <p:cNvPr id="17" name="Freeform: Shape 16">
            <a:extLst>
              <a:ext uri="{FF2B5EF4-FFF2-40B4-BE49-F238E27FC236}">
                <a16:creationId xmlns:a16="http://schemas.microsoft.com/office/drawing/2014/main" id="{ED71E2CC-7BD3-CBFF-EC57-1BF8CFBFAAA5}"/>
              </a:ext>
            </a:extLst>
          </p:cNvPr>
          <p:cNvSpPr/>
          <p:nvPr/>
        </p:nvSpPr>
        <p:spPr>
          <a:xfrm>
            <a:off x="8170999" y="2095501"/>
            <a:ext cx="3592465" cy="2356967"/>
          </a:xfrm>
          <a:custGeom>
            <a:avLst/>
            <a:gdLst>
              <a:gd name="connsiteX0" fmla="*/ 176642 w 3592465"/>
              <a:gd name="connsiteY0" fmla="*/ 0 h 2356967"/>
              <a:gd name="connsiteX1" fmla="*/ 3415823 w 3592465"/>
              <a:gd name="connsiteY1" fmla="*/ 0 h 2356967"/>
              <a:gd name="connsiteX2" fmla="*/ 3592465 w 3592465"/>
              <a:gd name="connsiteY2" fmla="*/ 176642 h 2356967"/>
              <a:gd name="connsiteX3" fmla="*/ 3592465 w 3592465"/>
              <a:gd name="connsiteY3" fmla="*/ 2356967 h 2356967"/>
              <a:gd name="connsiteX4" fmla="*/ 0 w 3592465"/>
              <a:gd name="connsiteY4" fmla="*/ 2356967 h 2356967"/>
              <a:gd name="connsiteX5" fmla="*/ 0 w 3592465"/>
              <a:gd name="connsiteY5" fmla="*/ 176642 h 2356967"/>
              <a:gd name="connsiteX6" fmla="*/ 176642 w 3592465"/>
              <a:gd name="connsiteY6" fmla="*/ 0 h 2356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2465" h="2356967">
                <a:moveTo>
                  <a:pt x="176642" y="0"/>
                </a:moveTo>
                <a:lnTo>
                  <a:pt x="3415823" y="0"/>
                </a:lnTo>
                <a:cubicBezTo>
                  <a:pt x="3513380" y="0"/>
                  <a:pt x="3592465" y="79085"/>
                  <a:pt x="3592465" y="176642"/>
                </a:cubicBezTo>
                <a:lnTo>
                  <a:pt x="3592465" y="2356967"/>
                </a:lnTo>
                <a:lnTo>
                  <a:pt x="0" y="2356967"/>
                </a:lnTo>
                <a:lnTo>
                  <a:pt x="0" y="176642"/>
                </a:lnTo>
                <a:cubicBezTo>
                  <a:pt x="0" y="79085"/>
                  <a:pt x="79085" y="0"/>
                  <a:pt x="176642" y="0"/>
                </a:cubicBezTo>
                <a:close/>
              </a:path>
            </a:pathLst>
          </a:custGeom>
          <a:solidFill>
            <a:schemeClr val="accent6">
              <a:hueOff val="-1992857"/>
              <a:satOff val="-1470"/>
              <a:lumOff val="56078"/>
              <a:alpha val="70000"/>
            </a:schemeClr>
          </a:solidFill>
          <a:ln w="15875">
            <a:solidFill>
              <a:schemeClr val="accent6">
                <a:hueOff val="-1992857"/>
                <a:satOff val="-1470"/>
                <a:lumOff val="56078"/>
              </a:schemeClr>
            </a:solidFill>
          </a:ln>
        </p:spPr>
        <p:txBody>
          <a:bodyPr wrap="square" lIns="0" tIns="0" rIns="0" bIns="0">
            <a:noAutofit/>
          </a:bodyPr>
          <a:lstStyle/>
          <a:p>
            <a:pPr>
              <a:defRPr>
                <a:solidFill>
                  <a:schemeClr val="accent6">
                    <a:hueOff val="707142"/>
                    <a:satOff val="-42857"/>
                    <a:lumOff val="53333"/>
                  </a:schemeClr>
                </a:solidFill>
              </a:defRPr>
            </a:pPr>
            <a:endParaRPr sz="533"/>
          </a:p>
        </p:txBody>
      </p:sp>
      <p:pic>
        <p:nvPicPr>
          <p:cNvPr id="18" name="Picture Placeholder 18">
            <a:extLst>
              <a:ext uri="{FF2B5EF4-FFF2-40B4-BE49-F238E27FC236}">
                <a16:creationId xmlns:a16="http://schemas.microsoft.com/office/drawing/2014/main" id="{6C697118-550B-6341-D0E8-96C412CE96C2}"/>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461767" y="4453665"/>
            <a:ext cx="3555748" cy="2003931"/>
          </a:xfrm>
          <a:custGeom>
            <a:avLst/>
            <a:gdLst>
              <a:gd name="connsiteX0" fmla="*/ 0 w 3557016"/>
              <a:gd name="connsiteY0" fmla="*/ 0 h 2003931"/>
              <a:gd name="connsiteX1" fmla="*/ 3557016 w 3557016"/>
              <a:gd name="connsiteY1" fmla="*/ 0 h 2003931"/>
              <a:gd name="connsiteX2" fmla="*/ 3557016 w 3557016"/>
              <a:gd name="connsiteY2" fmla="*/ 1854373 h 2003931"/>
              <a:gd name="connsiteX3" fmla="*/ 3407458 w 3557016"/>
              <a:gd name="connsiteY3" fmla="*/ 2003931 h 2003931"/>
              <a:gd name="connsiteX4" fmla="*/ 149558 w 3557016"/>
              <a:gd name="connsiteY4" fmla="*/ 2003931 h 2003931"/>
              <a:gd name="connsiteX5" fmla="*/ 0 w 3557016"/>
              <a:gd name="connsiteY5" fmla="*/ 1854373 h 200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7016" h="2003931">
                <a:moveTo>
                  <a:pt x="0" y="0"/>
                </a:moveTo>
                <a:lnTo>
                  <a:pt x="3557016" y="0"/>
                </a:lnTo>
                <a:lnTo>
                  <a:pt x="3557016" y="1854373"/>
                </a:lnTo>
                <a:cubicBezTo>
                  <a:pt x="3557016" y="1936972"/>
                  <a:pt x="3490057" y="2003931"/>
                  <a:pt x="3407458" y="2003931"/>
                </a:cubicBezTo>
                <a:lnTo>
                  <a:pt x="149558" y="2003931"/>
                </a:lnTo>
                <a:cubicBezTo>
                  <a:pt x="66959" y="2003931"/>
                  <a:pt x="0" y="1936972"/>
                  <a:pt x="0" y="1854373"/>
                </a:cubicBezTo>
                <a:close/>
              </a:path>
            </a:pathLst>
          </a:custGeom>
        </p:spPr>
      </p:pic>
      <p:pic>
        <p:nvPicPr>
          <p:cNvPr id="19" name="Picture Placeholder 20">
            <a:extLst>
              <a:ext uri="{FF2B5EF4-FFF2-40B4-BE49-F238E27FC236}">
                <a16:creationId xmlns:a16="http://schemas.microsoft.com/office/drawing/2014/main" id="{2EAAF50A-3FF7-6DD3-4F1F-6194D6D09985}"/>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4317492" y="4453666"/>
            <a:ext cx="3585403" cy="2003931"/>
          </a:xfrm>
          <a:custGeom>
            <a:avLst/>
            <a:gdLst>
              <a:gd name="connsiteX0" fmla="*/ 0 w 3557016"/>
              <a:gd name="connsiteY0" fmla="*/ 0 h 2003931"/>
              <a:gd name="connsiteX1" fmla="*/ 3557016 w 3557016"/>
              <a:gd name="connsiteY1" fmla="*/ 0 h 2003931"/>
              <a:gd name="connsiteX2" fmla="*/ 3557016 w 3557016"/>
              <a:gd name="connsiteY2" fmla="*/ 1854373 h 2003931"/>
              <a:gd name="connsiteX3" fmla="*/ 3407458 w 3557016"/>
              <a:gd name="connsiteY3" fmla="*/ 2003931 h 2003931"/>
              <a:gd name="connsiteX4" fmla="*/ 149558 w 3557016"/>
              <a:gd name="connsiteY4" fmla="*/ 2003931 h 2003931"/>
              <a:gd name="connsiteX5" fmla="*/ 0 w 3557016"/>
              <a:gd name="connsiteY5" fmla="*/ 1854373 h 200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7016" h="2003931">
                <a:moveTo>
                  <a:pt x="0" y="0"/>
                </a:moveTo>
                <a:lnTo>
                  <a:pt x="3557016" y="0"/>
                </a:lnTo>
                <a:lnTo>
                  <a:pt x="3557016" y="1854373"/>
                </a:lnTo>
                <a:cubicBezTo>
                  <a:pt x="3557016" y="1936972"/>
                  <a:pt x="3490057" y="2003931"/>
                  <a:pt x="3407458" y="2003931"/>
                </a:cubicBezTo>
                <a:lnTo>
                  <a:pt x="149558" y="2003931"/>
                </a:lnTo>
                <a:cubicBezTo>
                  <a:pt x="66959" y="2003931"/>
                  <a:pt x="0" y="1936972"/>
                  <a:pt x="0" y="1854373"/>
                </a:cubicBezTo>
                <a:close/>
              </a:path>
            </a:pathLst>
          </a:custGeom>
        </p:spPr>
      </p:pic>
      <p:pic>
        <p:nvPicPr>
          <p:cNvPr id="20" name="Picture Placeholder 22">
            <a:extLst>
              <a:ext uri="{FF2B5EF4-FFF2-40B4-BE49-F238E27FC236}">
                <a16:creationId xmlns:a16="http://schemas.microsoft.com/office/drawing/2014/main" id="{873DA73D-F3A9-E747-D59E-C283B8DBE01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8171547" y="4455922"/>
            <a:ext cx="3588972" cy="2003931"/>
          </a:xfrm>
          <a:custGeom>
            <a:avLst/>
            <a:gdLst>
              <a:gd name="connsiteX0" fmla="*/ 0 w 3557016"/>
              <a:gd name="connsiteY0" fmla="*/ 0 h 2003931"/>
              <a:gd name="connsiteX1" fmla="*/ 3557016 w 3557016"/>
              <a:gd name="connsiteY1" fmla="*/ 0 h 2003931"/>
              <a:gd name="connsiteX2" fmla="*/ 3557016 w 3557016"/>
              <a:gd name="connsiteY2" fmla="*/ 1854373 h 2003931"/>
              <a:gd name="connsiteX3" fmla="*/ 3407458 w 3557016"/>
              <a:gd name="connsiteY3" fmla="*/ 2003931 h 2003931"/>
              <a:gd name="connsiteX4" fmla="*/ 149558 w 3557016"/>
              <a:gd name="connsiteY4" fmla="*/ 2003931 h 2003931"/>
              <a:gd name="connsiteX5" fmla="*/ 0 w 3557016"/>
              <a:gd name="connsiteY5" fmla="*/ 1854373 h 2003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7016" h="2003931">
                <a:moveTo>
                  <a:pt x="0" y="0"/>
                </a:moveTo>
                <a:lnTo>
                  <a:pt x="3557016" y="0"/>
                </a:lnTo>
                <a:lnTo>
                  <a:pt x="3557016" y="1854373"/>
                </a:lnTo>
                <a:cubicBezTo>
                  <a:pt x="3557016" y="1936972"/>
                  <a:pt x="3490057" y="2003931"/>
                  <a:pt x="3407458" y="2003931"/>
                </a:cubicBezTo>
                <a:lnTo>
                  <a:pt x="149558" y="2003931"/>
                </a:lnTo>
                <a:cubicBezTo>
                  <a:pt x="66959" y="2003931"/>
                  <a:pt x="0" y="1936972"/>
                  <a:pt x="0" y="1854373"/>
                </a:cubicBezTo>
                <a:close/>
              </a:path>
            </a:pathLst>
          </a:custGeom>
        </p:spPr>
      </p:pic>
      <p:cxnSp>
        <p:nvCxnSpPr>
          <p:cNvPr id="21" name="Straight Connector 20">
            <a:extLst>
              <a:ext uri="{FF2B5EF4-FFF2-40B4-BE49-F238E27FC236}">
                <a16:creationId xmlns:a16="http://schemas.microsoft.com/office/drawing/2014/main" id="{277598FD-B3E4-7C37-4130-030CF0CBF46C}"/>
              </a:ext>
            </a:extLst>
          </p:cNvPr>
          <p:cNvCxnSpPr/>
          <p:nvPr/>
        </p:nvCxnSpPr>
        <p:spPr>
          <a:xfrm>
            <a:off x="690215" y="3089650"/>
            <a:ext cx="3029861"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8115DD4-9E34-F4F7-794E-970C0666A005}"/>
              </a:ext>
            </a:extLst>
          </p:cNvPr>
          <p:cNvCxnSpPr/>
          <p:nvPr/>
        </p:nvCxnSpPr>
        <p:spPr>
          <a:xfrm>
            <a:off x="4558316" y="3089650"/>
            <a:ext cx="3029861"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D6AC41F-55CF-EC95-CE6C-2D00AFDD6C43}"/>
              </a:ext>
            </a:extLst>
          </p:cNvPr>
          <p:cNvCxnSpPr/>
          <p:nvPr/>
        </p:nvCxnSpPr>
        <p:spPr>
          <a:xfrm>
            <a:off x="8412371" y="3091906"/>
            <a:ext cx="3029861"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5" name="Title 24">
            <a:extLst>
              <a:ext uri="{FF2B5EF4-FFF2-40B4-BE49-F238E27FC236}">
                <a16:creationId xmlns:a16="http://schemas.microsoft.com/office/drawing/2014/main" id="{FD87E1C8-3B21-A47A-9247-A186E21922C3}"/>
              </a:ext>
            </a:extLst>
          </p:cNvPr>
          <p:cNvSpPr>
            <a:spLocks noGrp="1"/>
          </p:cNvSpPr>
          <p:nvPr>
            <p:ph type="title"/>
          </p:nvPr>
        </p:nvSpPr>
        <p:spPr/>
        <p:txBody>
          <a:bodyPr/>
          <a:lstStyle/>
          <a:p>
            <a:r>
              <a:rPr lang="en-US" dirty="0"/>
              <a:t>Header lorem ipsum</a:t>
            </a:r>
          </a:p>
        </p:txBody>
      </p:sp>
      <p:sp>
        <p:nvSpPr>
          <p:cNvPr id="3" name="Footer Placeholder 2">
            <a:extLst>
              <a:ext uri="{FF2B5EF4-FFF2-40B4-BE49-F238E27FC236}">
                <a16:creationId xmlns:a16="http://schemas.microsoft.com/office/drawing/2014/main" id="{DA341A79-7275-6AEF-AC1E-02380F4CF7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9981E9-3F2F-396B-580A-DAEDF14401AA}"/>
              </a:ext>
            </a:extLst>
          </p:cNvPr>
          <p:cNvSpPr>
            <a:spLocks noGrp="1"/>
          </p:cNvSpPr>
          <p:nvPr>
            <p:ph type="sldNum" sz="quarter" idx="12"/>
          </p:nvPr>
        </p:nvSpPr>
        <p:spPr/>
        <p:txBody>
          <a:bodyPr/>
          <a:lstStyle/>
          <a:p>
            <a:fld id="{AEAD572E-2F50-43BC-A5A3-42ECFACCA1CC}" type="slidenum">
              <a:rPr lang="en-US" smtClean="0"/>
              <a:pPr/>
              <a:t>44</a:t>
            </a:fld>
            <a:endParaRPr lang="en-US"/>
          </a:p>
        </p:txBody>
      </p:sp>
      <p:sp>
        <p:nvSpPr>
          <p:cNvPr id="5" name="Text Placeholder 4">
            <a:extLst>
              <a:ext uri="{FF2B5EF4-FFF2-40B4-BE49-F238E27FC236}">
                <a16:creationId xmlns:a16="http://schemas.microsoft.com/office/drawing/2014/main" id="{6750C7A5-3CCD-F1C3-1C4F-389381A0BD74}"/>
              </a:ext>
            </a:extLst>
          </p:cNvPr>
          <p:cNvSpPr>
            <a:spLocks noGrp="1"/>
          </p:cNvSpPr>
          <p:nvPr>
            <p:ph type="body" sz="quarter" idx="4294967295"/>
          </p:nvPr>
        </p:nvSpPr>
        <p:spPr>
          <a:xfrm>
            <a:off x="428625" y="1470025"/>
            <a:ext cx="10464800" cy="454025"/>
          </a:xfrm>
        </p:spPr>
        <p:txBody>
          <a:bodyPr/>
          <a:lstStyle/>
          <a:p>
            <a:r>
              <a:rPr lang="en-US" dirty="0"/>
              <a:t>Optional subhead 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p>
        </p:txBody>
      </p:sp>
      <p:sp>
        <p:nvSpPr>
          <p:cNvPr id="6" name="Text Placeholder 13">
            <a:extLst>
              <a:ext uri="{FF2B5EF4-FFF2-40B4-BE49-F238E27FC236}">
                <a16:creationId xmlns:a16="http://schemas.microsoft.com/office/drawing/2014/main" id="{6E284129-1F1B-A26E-4795-094A7984ACA4}"/>
              </a:ext>
            </a:extLst>
          </p:cNvPr>
          <p:cNvSpPr txBox="1">
            <a:spLocks/>
          </p:cNvSpPr>
          <p:nvPr/>
        </p:nvSpPr>
        <p:spPr>
          <a:xfrm>
            <a:off x="690215" y="2326978"/>
            <a:ext cx="3029861" cy="685998"/>
          </a:xfrm>
          <a:prstGeom prst="rect">
            <a:avLst/>
          </a:prstGeom>
        </p:spPr>
        <p:txBody>
          <a:bodyPr lIns="0" tIns="0" rIns="0" bIns="0"/>
          <a:lstStyle>
            <a:lvl1pPr marL="0" indent="0" algn="l" defTabSz="914446" rtl="0" eaLnBrk="1" latinLnBrk="0" hangingPunct="1">
              <a:lnSpc>
                <a:spcPct val="120000"/>
              </a:lnSpc>
              <a:spcBef>
                <a:spcPts val="2000"/>
              </a:spcBef>
              <a:spcAft>
                <a:spcPts val="400"/>
              </a:spcAft>
              <a:buClr>
                <a:schemeClr val="accent1"/>
              </a:buClr>
              <a:buSzPct val="115000"/>
              <a:buFont typeface="Sora-SIA" pitchFamily="2" charset="0"/>
              <a:buNone/>
              <a:defRPr sz="1200" b="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100" b="0" kern="1200">
                <a:solidFill>
                  <a:schemeClr val="tx1"/>
                </a:solidFill>
                <a:latin typeface="+mn-lt"/>
                <a:ea typeface="+mn-ea"/>
                <a:cs typeface="+mn-cs"/>
              </a:defRPr>
            </a:lvl2pPr>
            <a:lvl3pPr marL="173047" indent="-173047"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342917" indent="-169872" algn="l" defTabSz="914446" rtl="0" eaLnBrk="1" latinLnBrk="0" hangingPunct="1">
              <a:lnSpc>
                <a:spcPct val="120000"/>
              </a:lnSpc>
              <a:spcBef>
                <a:spcPts val="0"/>
              </a:spcBef>
              <a:spcAft>
                <a:spcPts val="400"/>
              </a:spcAft>
              <a:buSzPct val="135000"/>
              <a:buFontTx/>
              <a:buBlip>
                <a:blip r:embed="rId4">
                  <a:extLst>
                    <a:ext uri="{96DAC541-7B7A-43D3-8B79-37D633B846F1}">
                      <asvg:svgBlip xmlns:asvg="http://schemas.microsoft.com/office/drawing/2016/SVG/main" r:embed="rId5"/>
                    </a:ext>
                  </a:extLst>
                </a:blip>
              </a:buBlip>
              <a:defRPr lang="en-US" sz="1100" kern="1200" dirty="0" smtClean="0">
                <a:solidFill>
                  <a:schemeClr val="tx1"/>
                </a:solidFill>
                <a:latin typeface="+mn-lt"/>
                <a:ea typeface="+mn-ea"/>
                <a:cs typeface="+mn-cs"/>
              </a:defRPr>
            </a:lvl4pPr>
            <a:lvl5pPr marL="514376" indent="-169872" algn="l" defTabSz="914446" rtl="0" eaLnBrk="1" latinLnBrk="0" hangingPunct="1">
              <a:lnSpc>
                <a:spcPct val="120000"/>
              </a:lnSpc>
              <a:spcBef>
                <a:spcPts val="0"/>
              </a:spcBef>
              <a:spcAft>
                <a:spcPts val="400"/>
              </a:spcAft>
              <a:buSzPct val="80000"/>
              <a:buFont typeface="Arial" panose="020B0604020202020204" pitchFamily="34" charset="0"/>
              <a:buChar char="•"/>
              <a:defRPr lang="en-US" sz="1100" kern="1200" dirty="0" smtClean="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endParaRPr lang="en-US" dirty="0"/>
          </a:p>
        </p:txBody>
      </p:sp>
      <p:sp>
        <p:nvSpPr>
          <p:cNvPr id="7" name="Text Placeholder 14">
            <a:extLst>
              <a:ext uri="{FF2B5EF4-FFF2-40B4-BE49-F238E27FC236}">
                <a16:creationId xmlns:a16="http://schemas.microsoft.com/office/drawing/2014/main" id="{532EDBE5-12BF-D9DC-43C2-6EFE4200303A}"/>
              </a:ext>
            </a:extLst>
          </p:cNvPr>
          <p:cNvSpPr txBox="1">
            <a:spLocks/>
          </p:cNvSpPr>
          <p:nvPr/>
        </p:nvSpPr>
        <p:spPr>
          <a:xfrm>
            <a:off x="690215" y="3203526"/>
            <a:ext cx="3029861"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4">
                  <a:extLst>
                    <a:ext uri="{96DAC541-7B7A-43D3-8B79-37D633B846F1}">
                      <asvg:svgBlip xmlns:asvg="http://schemas.microsoft.com/office/drawing/2016/SVG/main" r:embed="rId5"/>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4">
                  <a:extLst>
                    <a:ext uri="{96DAC541-7B7A-43D3-8B79-37D633B846F1}">
                      <asvg:svgBlip xmlns:asvg="http://schemas.microsoft.com/office/drawing/2016/SVG/main" r:embed="rId5"/>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XX</a:t>
            </a:r>
          </a:p>
        </p:txBody>
      </p:sp>
      <p:sp>
        <p:nvSpPr>
          <p:cNvPr id="8" name="Text Placeholder 14">
            <a:extLst>
              <a:ext uri="{FF2B5EF4-FFF2-40B4-BE49-F238E27FC236}">
                <a16:creationId xmlns:a16="http://schemas.microsoft.com/office/drawing/2014/main" id="{A1E30672-015D-152A-1879-640AA3FDA784}"/>
              </a:ext>
            </a:extLst>
          </p:cNvPr>
          <p:cNvSpPr txBox="1">
            <a:spLocks/>
          </p:cNvSpPr>
          <p:nvPr/>
        </p:nvSpPr>
        <p:spPr>
          <a:xfrm>
            <a:off x="690214" y="3915039"/>
            <a:ext cx="3029861" cy="786757"/>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10000"/>
              <a:buFontTx/>
              <a:buBlip>
                <a:blip r:embed="rId4">
                  <a:extLst>
                    <a:ext uri="{96DAC541-7B7A-43D3-8B79-37D633B846F1}">
                      <asvg:svgBlip xmlns:asvg="http://schemas.microsoft.com/office/drawing/2016/SVG/main" r:embed="rId5"/>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4">
                  <a:extLst>
                    <a:ext uri="{96DAC541-7B7A-43D3-8B79-37D633B846F1}">
                      <asvg:svgBlip xmlns:asvg="http://schemas.microsoft.com/office/drawing/2016/SVG/main" r:embed="rId5"/>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4">
                  <a:extLst>
                    <a:ext uri="{96DAC541-7B7A-43D3-8B79-37D633B846F1}">
                      <asvg:svgBlip xmlns:asvg="http://schemas.microsoft.com/office/drawing/2016/SVG/main" r:embed="rId5"/>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endParaRPr lang="en-US" dirty="0"/>
          </a:p>
        </p:txBody>
      </p:sp>
      <p:sp>
        <p:nvSpPr>
          <p:cNvPr id="9" name="Text Placeholder 13">
            <a:extLst>
              <a:ext uri="{FF2B5EF4-FFF2-40B4-BE49-F238E27FC236}">
                <a16:creationId xmlns:a16="http://schemas.microsoft.com/office/drawing/2014/main" id="{104C531A-59FF-AEFA-358F-57F2814F6A68}"/>
              </a:ext>
            </a:extLst>
          </p:cNvPr>
          <p:cNvSpPr txBox="1">
            <a:spLocks/>
          </p:cNvSpPr>
          <p:nvPr/>
        </p:nvSpPr>
        <p:spPr>
          <a:xfrm>
            <a:off x="4558316" y="2326978"/>
            <a:ext cx="3029861" cy="685998"/>
          </a:xfrm>
          <a:prstGeom prst="rect">
            <a:avLst/>
          </a:prstGeom>
        </p:spPr>
        <p:txBody>
          <a:bodyPr lIns="0" tIns="0" rIns="0" bIns="0"/>
          <a:lstStyle>
            <a:lvl1pPr marL="0" indent="0" algn="l" defTabSz="914446" rtl="0" eaLnBrk="1" latinLnBrk="0" hangingPunct="1">
              <a:lnSpc>
                <a:spcPct val="120000"/>
              </a:lnSpc>
              <a:spcBef>
                <a:spcPts val="2000"/>
              </a:spcBef>
              <a:spcAft>
                <a:spcPts val="400"/>
              </a:spcAft>
              <a:buClr>
                <a:schemeClr val="accent1"/>
              </a:buClr>
              <a:buSzPct val="115000"/>
              <a:buFont typeface="Sora-SIA" pitchFamily="2" charset="0"/>
              <a:buNone/>
              <a:defRPr sz="1200" b="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100" b="0" kern="1200">
                <a:solidFill>
                  <a:schemeClr val="tx1"/>
                </a:solidFill>
                <a:latin typeface="+mn-lt"/>
                <a:ea typeface="+mn-ea"/>
                <a:cs typeface="+mn-cs"/>
              </a:defRPr>
            </a:lvl2pPr>
            <a:lvl3pPr marL="173047" indent="-173047"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342917" indent="-169872" algn="l" defTabSz="914446" rtl="0" eaLnBrk="1" latinLnBrk="0" hangingPunct="1">
              <a:lnSpc>
                <a:spcPct val="120000"/>
              </a:lnSpc>
              <a:spcBef>
                <a:spcPts val="0"/>
              </a:spcBef>
              <a:spcAft>
                <a:spcPts val="400"/>
              </a:spcAft>
              <a:buSzPct val="135000"/>
              <a:buFontTx/>
              <a:buBlip>
                <a:blip r:embed="rId4">
                  <a:extLst>
                    <a:ext uri="{96DAC541-7B7A-43D3-8B79-37D633B846F1}">
                      <asvg:svgBlip xmlns:asvg="http://schemas.microsoft.com/office/drawing/2016/SVG/main" r:embed="rId5"/>
                    </a:ext>
                  </a:extLst>
                </a:blip>
              </a:buBlip>
              <a:defRPr lang="en-US" sz="1100" kern="1200" dirty="0" smtClean="0">
                <a:solidFill>
                  <a:schemeClr val="tx1"/>
                </a:solidFill>
                <a:latin typeface="+mn-lt"/>
                <a:ea typeface="+mn-ea"/>
                <a:cs typeface="+mn-cs"/>
              </a:defRPr>
            </a:lvl4pPr>
            <a:lvl5pPr marL="514376" indent="-169872" algn="l" defTabSz="914446" rtl="0" eaLnBrk="1" latinLnBrk="0" hangingPunct="1">
              <a:lnSpc>
                <a:spcPct val="120000"/>
              </a:lnSpc>
              <a:spcBef>
                <a:spcPts val="0"/>
              </a:spcBef>
              <a:spcAft>
                <a:spcPts val="400"/>
              </a:spcAft>
              <a:buSzPct val="80000"/>
              <a:buFont typeface="Arial" panose="020B0604020202020204" pitchFamily="34" charset="0"/>
              <a:buChar char="•"/>
              <a:defRPr lang="en-US" sz="1100" kern="1200" dirty="0" smtClean="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endParaRPr lang="en-US" dirty="0"/>
          </a:p>
        </p:txBody>
      </p:sp>
      <p:sp>
        <p:nvSpPr>
          <p:cNvPr id="10" name="Text Placeholder 14">
            <a:extLst>
              <a:ext uri="{FF2B5EF4-FFF2-40B4-BE49-F238E27FC236}">
                <a16:creationId xmlns:a16="http://schemas.microsoft.com/office/drawing/2014/main" id="{5E4F1E71-4DDE-F009-8AB6-3CE62A86358D}"/>
              </a:ext>
            </a:extLst>
          </p:cNvPr>
          <p:cNvSpPr txBox="1">
            <a:spLocks/>
          </p:cNvSpPr>
          <p:nvPr/>
        </p:nvSpPr>
        <p:spPr>
          <a:xfrm>
            <a:off x="4558316" y="3203526"/>
            <a:ext cx="3029861"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4">
                  <a:extLst>
                    <a:ext uri="{96DAC541-7B7A-43D3-8B79-37D633B846F1}">
                      <asvg:svgBlip xmlns:asvg="http://schemas.microsoft.com/office/drawing/2016/SVG/main" r:embed="rId5"/>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4">
                  <a:extLst>
                    <a:ext uri="{96DAC541-7B7A-43D3-8B79-37D633B846F1}">
                      <asvg:svgBlip xmlns:asvg="http://schemas.microsoft.com/office/drawing/2016/SVG/main" r:embed="rId5"/>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XX</a:t>
            </a:r>
          </a:p>
        </p:txBody>
      </p:sp>
      <p:sp>
        <p:nvSpPr>
          <p:cNvPr id="11" name="Text Placeholder 14">
            <a:extLst>
              <a:ext uri="{FF2B5EF4-FFF2-40B4-BE49-F238E27FC236}">
                <a16:creationId xmlns:a16="http://schemas.microsoft.com/office/drawing/2014/main" id="{F12FAD6F-64CE-7E00-FD7C-A2F6BC9350AF}"/>
              </a:ext>
            </a:extLst>
          </p:cNvPr>
          <p:cNvSpPr txBox="1">
            <a:spLocks/>
          </p:cNvSpPr>
          <p:nvPr/>
        </p:nvSpPr>
        <p:spPr>
          <a:xfrm>
            <a:off x="4558315" y="3915039"/>
            <a:ext cx="3029861" cy="786757"/>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10000"/>
              <a:buFontTx/>
              <a:buBlip>
                <a:blip r:embed="rId4">
                  <a:extLst>
                    <a:ext uri="{96DAC541-7B7A-43D3-8B79-37D633B846F1}">
                      <asvg:svgBlip xmlns:asvg="http://schemas.microsoft.com/office/drawing/2016/SVG/main" r:embed="rId5"/>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4">
                  <a:extLst>
                    <a:ext uri="{96DAC541-7B7A-43D3-8B79-37D633B846F1}">
                      <asvg:svgBlip xmlns:asvg="http://schemas.microsoft.com/office/drawing/2016/SVG/main" r:embed="rId5"/>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4">
                  <a:extLst>
                    <a:ext uri="{96DAC541-7B7A-43D3-8B79-37D633B846F1}">
                      <asvg:svgBlip xmlns:asvg="http://schemas.microsoft.com/office/drawing/2016/SVG/main" r:embed="rId5"/>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endParaRPr lang="en-US" dirty="0"/>
          </a:p>
        </p:txBody>
      </p:sp>
      <p:sp>
        <p:nvSpPr>
          <p:cNvPr id="12" name="Text Placeholder 13">
            <a:extLst>
              <a:ext uri="{FF2B5EF4-FFF2-40B4-BE49-F238E27FC236}">
                <a16:creationId xmlns:a16="http://schemas.microsoft.com/office/drawing/2014/main" id="{4AEBA16A-F636-25E7-EC15-B135604CD741}"/>
              </a:ext>
            </a:extLst>
          </p:cNvPr>
          <p:cNvSpPr txBox="1">
            <a:spLocks/>
          </p:cNvSpPr>
          <p:nvPr/>
        </p:nvSpPr>
        <p:spPr>
          <a:xfrm>
            <a:off x="8412371" y="2329234"/>
            <a:ext cx="3029861" cy="685998"/>
          </a:xfrm>
          <a:prstGeom prst="rect">
            <a:avLst/>
          </a:prstGeom>
        </p:spPr>
        <p:txBody>
          <a:bodyPr lIns="0" tIns="0" rIns="0" bIns="0"/>
          <a:lstStyle>
            <a:lvl1pPr marL="0" indent="0" algn="l" defTabSz="914446" rtl="0" eaLnBrk="1" latinLnBrk="0" hangingPunct="1">
              <a:lnSpc>
                <a:spcPct val="120000"/>
              </a:lnSpc>
              <a:spcBef>
                <a:spcPts val="2000"/>
              </a:spcBef>
              <a:spcAft>
                <a:spcPts val="400"/>
              </a:spcAft>
              <a:buClr>
                <a:schemeClr val="accent1"/>
              </a:buClr>
              <a:buSzPct val="115000"/>
              <a:buFont typeface="Sora-SIA" pitchFamily="2" charset="0"/>
              <a:buNone/>
              <a:defRPr sz="1200" b="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100" b="0" kern="1200">
                <a:solidFill>
                  <a:schemeClr val="tx1"/>
                </a:solidFill>
                <a:latin typeface="+mn-lt"/>
                <a:ea typeface="+mn-ea"/>
                <a:cs typeface="+mn-cs"/>
              </a:defRPr>
            </a:lvl2pPr>
            <a:lvl3pPr marL="173047" indent="-173047"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342917" indent="-169872" algn="l" defTabSz="914446" rtl="0" eaLnBrk="1" latinLnBrk="0" hangingPunct="1">
              <a:lnSpc>
                <a:spcPct val="120000"/>
              </a:lnSpc>
              <a:spcBef>
                <a:spcPts val="0"/>
              </a:spcBef>
              <a:spcAft>
                <a:spcPts val="400"/>
              </a:spcAft>
              <a:buSzPct val="135000"/>
              <a:buFontTx/>
              <a:buBlip>
                <a:blip r:embed="rId4">
                  <a:extLst>
                    <a:ext uri="{96DAC541-7B7A-43D3-8B79-37D633B846F1}">
                      <asvg:svgBlip xmlns:asvg="http://schemas.microsoft.com/office/drawing/2016/SVG/main" r:embed="rId5"/>
                    </a:ext>
                  </a:extLst>
                </a:blip>
              </a:buBlip>
              <a:defRPr lang="en-US" sz="1100" kern="1200" dirty="0" smtClean="0">
                <a:solidFill>
                  <a:schemeClr val="tx1"/>
                </a:solidFill>
                <a:latin typeface="+mn-lt"/>
                <a:ea typeface="+mn-ea"/>
                <a:cs typeface="+mn-cs"/>
              </a:defRPr>
            </a:lvl4pPr>
            <a:lvl5pPr marL="514376" indent="-169872" algn="l" defTabSz="914446" rtl="0" eaLnBrk="1" latinLnBrk="0" hangingPunct="1">
              <a:lnSpc>
                <a:spcPct val="120000"/>
              </a:lnSpc>
              <a:spcBef>
                <a:spcPts val="0"/>
              </a:spcBef>
              <a:spcAft>
                <a:spcPts val="400"/>
              </a:spcAft>
              <a:buSzPct val="80000"/>
              <a:buFont typeface="Arial" panose="020B0604020202020204" pitchFamily="34" charset="0"/>
              <a:buChar char="•"/>
              <a:defRPr lang="en-US" sz="1100" kern="1200" dirty="0" smtClean="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endParaRPr lang="en-US" dirty="0"/>
          </a:p>
        </p:txBody>
      </p:sp>
      <p:sp>
        <p:nvSpPr>
          <p:cNvPr id="13" name="Text Placeholder 14">
            <a:extLst>
              <a:ext uri="{FF2B5EF4-FFF2-40B4-BE49-F238E27FC236}">
                <a16:creationId xmlns:a16="http://schemas.microsoft.com/office/drawing/2014/main" id="{360BB841-8388-4EAF-53F0-DE009E025BA5}"/>
              </a:ext>
            </a:extLst>
          </p:cNvPr>
          <p:cNvSpPr txBox="1">
            <a:spLocks/>
          </p:cNvSpPr>
          <p:nvPr/>
        </p:nvSpPr>
        <p:spPr>
          <a:xfrm>
            <a:off x="8412371" y="3205782"/>
            <a:ext cx="3029861"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4">
                  <a:extLst>
                    <a:ext uri="{96DAC541-7B7A-43D3-8B79-37D633B846F1}">
                      <asvg:svgBlip xmlns:asvg="http://schemas.microsoft.com/office/drawing/2016/SVG/main" r:embed="rId5"/>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4">
                  <a:extLst>
                    <a:ext uri="{96DAC541-7B7A-43D3-8B79-37D633B846F1}">
                      <asvg:svgBlip xmlns:asvg="http://schemas.microsoft.com/office/drawing/2016/SVG/main" r:embed="rId5"/>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XX</a:t>
            </a:r>
          </a:p>
        </p:txBody>
      </p:sp>
      <p:sp>
        <p:nvSpPr>
          <p:cNvPr id="14" name="Text Placeholder 14">
            <a:extLst>
              <a:ext uri="{FF2B5EF4-FFF2-40B4-BE49-F238E27FC236}">
                <a16:creationId xmlns:a16="http://schemas.microsoft.com/office/drawing/2014/main" id="{A9534FF4-0924-0436-9EA1-BC86A1FF125A}"/>
              </a:ext>
            </a:extLst>
          </p:cNvPr>
          <p:cNvSpPr txBox="1">
            <a:spLocks/>
          </p:cNvSpPr>
          <p:nvPr/>
        </p:nvSpPr>
        <p:spPr>
          <a:xfrm>
            <a:off x="8412370" y="3917295"/>
            <a:ext cx="3029861" cy="786757"/>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10000"/>
              <a:buFontTx/>
              <a:buBlip>
                <a:blip r:embed="rId4">
                  <a:extLst>
                    <a:ext uri="{96DAC541-7B7A-43D3-8B79-37D633B846F1}">
                      <asvg:svgBlip xmlns:asvg="http://schemas.microsoft.com/office/drawing/2016/SVG/main" r:embed="rId5"/>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4">
                  <a:extLst>
                    <a:ext uri="{96DAC541-7B7A-43D3-8B79-37D633B846F1}">
                      <asvg:svgBlip xmlns:asvg="http://schemas.microsoft.com/office/drawing/2016/SVG/main" r:embed="rId5"/>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4">
                  <a:extLst>
                    <a:ext uri="{96DAC541-7B7A-43D3-8B79-37D633B846F1}">
                      <asvg:svgBlip xmlns:asvg="http://schemas.microsoft.com/office/drawing/2016/SVG/main" r:embed="rId5"/>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endParaRPr lang="en-US" dirty="0"/>
          </a:p>
        </p:txBody>
      </p:sp>
    </p:spTree>
    <p:extLst>
      <p:ext uri="{BB962C8B-B14F-4D97-AF65-F5344CB8AC3E}">
        <p14:creationId xmlns:p14="http://schemas.microsoft.com/office/powerpoint/2010/main" val="302922373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B4F43C8-F10D-2FBB-7EB5-A99CCF0DAADE}"/>
              </a:ext>
            </a:extLst>
          </p:cNvPr>
          <p:cNvSpPr/>
          <p:nvPr/>
        </p:nvSpPr>
        <p:spPr>
          <a:xfrm>
            <a:off x="440490" y="2096700"/>
            <a:ext cx="2657477" cy="2331825"/>
          </a:xfrm>
          <a:custGeom>
            <a:avLst/>
            <a:gdLst>
              <a:gd name="connsiteX0" fmla="*/ 195006 w 2657477"/>
              <a:gd name="connsiteY0" fmla="*/ 0 h 2331825"/>
              <a:gd name="connsiteX1" fmla="*/ 2462471 w 2657477"/>
              <a:gd name="connsiteY1" fmla="*/ 0 h 2331825"/>
              <a:gd name="connsiteX2" fmla="*/ 2657477 w 2657477"/>
              <a:gd name="connsiteY2" fmla="*/ 195006 h 2331825"/>
              <a:gd name="connsiteX3" fmla="*/ 2657477 w 2657477"/>
              <a:gd name="connsiteY3" fmla="*/ 2331825 h 2331825"/>
              <a:gd name="connsiteX4" fmla="*/ 0 w 2657477"/>
              <a:gd name="connsiteY4" fmla="*/ 2331825 h 2331825"/>
              <a:gd name="connsiteX5" fmla="*/ 0 w 2657477"/>
              <a:gd name="connsiteY5" fmla="*/ 195006 h 2331825"/>
              <a:gd name="connsiteX6" fmla="*/ 195006 w 2657477"/>
              <a:gd name="connsiteY6" fmla="*/ 0 h 23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7477" h="2331825">
                <a:moveTo>
                  <a:pt x="195006" y="0"/>
                </a:moveTo>
                <a:lnTo>
                  <a:pt x="2462471" y="0"/>
                </a:lnTo>
                <a:cubicBezTo>
                  <a:pt x="2570170" y="0"/>
                  <a:pt x="2657477" y="87307"/>
                  <a:pt x="2657477" y="195006"/>
                </a:cubicBezTo>
                <a:lnTo>
                  <a:pt x="2657477" y="2331825"/>
                </a:lnTo>
                <a:lnTo>
                  <a:pt x="0" y="2331825"/>
                </a:lnTo>
                <a:lnTo>
                  <a:pt x="0" y="195006"/>
                </a:lnTo>
                <a:cubicBezTo>
                  <a:pt x="0" y="87307"/>
                  <a:pt x="87307" y="0"/>
                  <a:pt x="195006" y="0"/>
                </a:cubicBezTo>
                <a:close/>
              </a:path>
            </a:pathLst>
          </a:custGeom>
          <a:solidFill>
            <a:schemeClr val="accent6">
              <a:hueOff val="-1992857"/>
              <a:satOff val="-1470"/>
              <a:lumOff val="56078"/>
              <a:alpha val="70000"/>
            </a:schemeClr>
          </a:solidFill>
          <a:ln w="15875">
            <a:solidFill>
              <a:schemeClr val="accent6">
                <a:hueOff val="-1992857"/>
                <a:satOff val="-1470"/>
                <a:lumOff val="56078"/>
              </a:schemeClr>
            </a:solidFill>
          </a:ln>
        </p:spPr>
        <p:txBody>
          <a:bodyPr wrap="square" lIns="0" tIns="0" rIns="0" bIns="0">
            <a:noAutofit/>
          </a:bodyPr>
          <a:lstStyle/>
          <a:p>
            <a:pPr>
              <a:defRPr>
                <a:solidFill>
                  <a:schemeClr val="accent6">
                    <a:hueOff val="707142"/>
                    <a:satOff val="-42857"/>
                    <a:lumOff val="53333"/>
                  </a:schemeClr>
                </a:solidFill>
              </a:defRPr>
            </a:pPr>
            <a:endParaRPr sz="533"/>
          </a:p>
        </p:txBody>
      </p:sp>
      <p:sp>
        <p:nvSpPr>
          <p:cNvPr id="19" name="Freeform: Shape 18">
            <a:extLst>
              <a:ext uri="{FF2B5EF4-FFF2-40B4-BE49-F238E27FC236}">
                <a16:creationId xmlns:a16="http://schemas.microsoft.com/office/drawing/2014/main" id="{3C085CD2-92F9-B12D-C197-198D974C520A}"/>
              </a:ext>
            </a:extLst>
          </p:cNvPr>
          <p:cNvSpPr/>
          <p:nvPr/>
        </p:nvSpPr>
        <p:spPr>
          <a:xfrm>
            <a:off x="3339840" y="2082065"/>
            <a:ext cx="2657477" cy="2331825"/>
          </a:xfrm>
          <a:custGeom>
            <a:avLst/>
            <a:gdLst>
              <a:gd name="connsiteX0" fmla="*/ 195006 w 2657477"/>
              <a:gd name="connsiteY0" fmla="*/ 0 h 2331825"/>
              <a:gd name="connsiteX1" fmla="*/ 2462471 w 2657477"/>
              <a:gd name="connsiteY1" fmla="*/ 0 h 2331825"/>
              <a:gd name="connsiteX2" fmla="*/ 2657477 w 2657477"/>
              <a:gd name="connsiteY2" fmla="*/ 195006 h 2331825"/>
              <a:gd name="connsiteX3" fmla="*/ 2657477 w 2657477"/>
              <a:gd name="connsiteY3" fmla="*/ 2331825 h 2331825"/>
              <a:gd name="connsiteX4" fmla="*/ 0 w 2657477"/>
              <a:gd name="connsiteY4" fmla="*/ 2331825 h 2331825"/>
              <a:gd name="connsiteX5" fmla="*/ 0 w 2657477"/>
              <a:gd name="connsiteY5" fmla="*/ 195006 h 2331825"/>
              <a:gd name="connsiteX6" fmla="*/ 195006 w 2657477"/>
              <a:gd name="connsiteY6" fmla="*/ 0 h 23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7477" h="2331825">
                <a:moveTo>
                  <a:pt x="195006" y="0"/>
                </a:moveTo>
                <a:lnTo>
                  <a:pt x="2462471" y="0"/>
                </a:lnTo>
                <a:cubicBezTo>
                  <a:pt x="2570170" y="0"/>
                  <a:pt x="2657477" y="87307"/>
                  <a:pt x="2657477" y="195006"/>
                </a:cubicBezTo>
                <a:lnTo>
                  <a:pt x="2657477" y="2331825"/>
                </a:lnTo>
                <a:lnTo>
                  <a:pt x="0" y="2331825"/>
                </a:lnTo>
                <a:lnTo>
                  <a:pt x="0" y="195006"/>
                </a:lnTo>
                <a:cubicBezTo>
                  <a:pt x="0" y="87307"/>
                  <a:pt x="87307" y="0"/>
                  <a:pt x="195006" y="0"/>
                </a:cubicBezTo>
                <a:close/>
              </a:path>
            </a:pathLst>
          </a:custGeom>
          <a:solidFill>
            <a:schemeClr val="accent6">
              <a:hueOff val="-1992857"/>
              <a:satOff val="-1470"/>
              <a:lumOff val="56078"/>
              <a:alpha val="70000"/>
            </a:schemeClr>
          </a:solidFill>
          <a:ln w="15875">
            <a:solidFill>
              <a:schemeClr val="accent6">
                <a:hueOff val="-1992857"/>
                <a:satOff val="-1470"/>
                <a:lumOff val="56078"/>
              </a:schemeClr>
            </a:solidFill>
          </a:ln>
        </p:spPr>
        <p:txBody>
          <a:bodyPr wrap="square" lIns="0" tIns="0" rIns="0" bIns="0">
            <a:noAutofit/>
          </a:bodyPr>
          <a:lstStyle/>
          <a:p>
            <a:pPr>
              <a:defRPr>
                <a:solidFill>
                  <a:schemeClr val="accent6">
                    <a:hueOff val="707142"/>
                    <a:satOff val="-42857"/>
                    <a:lumOff val="53333"/>
                  </a:schemeClr>
                </a:solidFill>
              </a:defRPr>
            </a:pPr>
            <a:endParaRPr sz="533"/>
          </a:p>
        </p:txBody>
      </p:sp>
      <p:sp>
        <p:nvSpPr>
          <p:cNvPr id="20" name="Freeform: Shape 19">
            <a:extLst>
              <a:ext uri="{FF2B5EF4-FFF2-40B4-BE49-F238E27FC236}">
                <a16:creationId xmlns:a16="http://schemas.microsoft.com/office/drawing/2014/main" id="{4F170AEB-3D79-BE7B-0A5E-FC39D991AC09}"/>
              </a:ext>
            </a:extLst>
          </p:cNvPr>
          <p:cNvSpPr/>
          <p:nvPr/>
        </p:nvSpPr>
        <p:spPr>
          <a:xfrm>
            <a:off x="6238554" y="2096699"/>
            <a:ext cx="2657477" cy="2331825"/>
          </a:xfrm>
          <a:custGeom>
            <a:avLst/>
            <a:gdLst>
              <a:gd name="connsiteX0" fmla="*/ 195006 w 2657477"/>
              <a:gd name="connsiteY0" fmla="*/ 0 h 2331825"/>
              <a:gd name="connsiteX1" fmla="*/ 2462471 w 2657477"/>
              <a:gd name="connsiteY1" fmla="*/ 0 h 2331825"/>
              <a:gd name="connsiteX2" fmla="*/ 2657477 w 2657477"/>
              <a:gd name="connsiteY2" fmla="*/ 195006 h 2331825"/>
              <a:gd name="connsiteX3" fmla="*/ 2657477 w 2657477"/>
              <a:gd name="connsiteY3" fmla="*/ 2331825 h 2331825"/>
              <a:gd name="connsiteX4" fmla="*/ 0 w 2657477"/>
              <a:gd name="connsiteY4" fmla="*/ 2331825 h 2331825"/>
              <a:gd name="connsiteX5" fmla="*/ 0 w 2657477"/>
              <a:gd name="connsiteY5" fmla="*/ 195006 h 2331825"/>
              <a:gd name="connsiteX6" fmla="*/ 195006 w 2657477"/>
              <a:gd name="connsiteY6" fmla="*/ 0 h 23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7477" h="2331825">
                <a:moveTo>
                  <a:pt x="195006" y="0"/>
                </a:moveTo>
                <a:lnTo>
                  <a:pt x="2462471" y="0"/>
                </a:lnTo>
                <a:cubicBezTo>
                  <a:pt x="2570170" y="0"/>
                  <a:pt x="2657477" y="87307"/>
                  <a:pt x="2657477" y="195006"/>
                </a:cubicBezTo>
                <a:lnTo>
                  <a:pt x="2657477" y="2331825"/>
                </a:lnTo>
                <a:lnTo>
                  <a:pt x="0" y="2331825"/>
                </a:lnTo>
                <a:lnTo>
                  <a:pt x="0" y="195006"/>
                </a:lnTo>
                <a:cubicBezTo>
                  <a:pt x="0" y="87307"/>
                  <a:pt x="87307" y="0"/>
                  <a:pt x="195006" y="0"/>
                </a:cubicBezTo>
                <a:close/>
              </a:path>
            </a:pathLst>
          </a:custGeom>
          <a:solidFill>
            <a:schemeClr val="accent6">
              <a:hueOff val="-1992857"/>
              <a:satOff val="-1470"/>
              <a:lumOff val="56078"/>
              <a:alpha val="70000"/>
            </a:schemeClr>
          </a:solidFill>
          <a:ln w="15875">
            <a:solidFill>
              <a:schemeClr val="accent6">
                <a:hueOff val="-1992857"/>
                <a:satOff val="-1470"/>
                <a:lumOff val="56078"/>
              </a:schemeClr>
            </a:solidFill>
          </a:ln>
        </p:spPr>
        <p:txBody>
          <a:bodyPr wrap="square" lIns="0" tIns="0" rIns="0" bIns="0">
            <a:noAutofit/>
          </a:bodyPr>
          <a:lstStyle/>
          <a:p>
            <a:pPr>
              <a:defRPr>
                <a:solidFill>
                  <a:schemeClr val="accent6">
                    <a:hueOff val="707142"/>
                    <a:satOff val="-42857"/>
                    <a:lumOff val="53333"/>
                  </a:schemeClr>
                </a:solidFill>
              </a:defRPr>
            </a:pPr>
            <a:endParaRPr sz="533"/>
          </a:p>
        </p:txBody>
      </p:sp>
      <p:sp>
        <p:nvSpPr>
          <p:cNvPr id="21" name="Freeform: Shape 20">
            <a:extLst>
              <a:ext uri="{FF2B5EF4-FFF2-40B4-BE49-F238E27FC236}">
                <a16:creationId xmlns:a16="http://schemas.microsoft.com/office/drawing/2014/main" id="{EA9F01DE-2324-C925-C023-59FB0C2A9D9E}"/>
              </a:ext>
            </a:extLst>
          </p:cNvPr>
          <p:cNvSpPr/>
          <p:nvPr/>
        </p:nvSpPr>
        <p:spPr>
          <a:xfrm>
            <a:off x="9133513" y="2090751"/>
            <a:ext cx="2657477" cy="2331825"/>
          </a:xfrm>
          <a:custGeom>
            <a:avLst/>
            <a:gdLst>
              <a:gd name="connsiteX0" fmla="*/ 195006 w 2657477"/>
              <a:gd name="connsiteY0" fmla="*/ 0 h 2331825"/>
              <a:gd name="connsiteX1" fmla="*/ 2462471 w 2657477"/>
              <a:gd name="connsiteY1" fmla="*/ 0 h 2331825"/>
              <a:gd name="connsiteX2" fmla="*/ 2657477 w 2657477"/>
              <a:gd name="connsiteY2" fmla="*/ 195006 h 2331825"/>
              <a:gd name="connsiteX3" fmla="*/ 2657477 w 2657477"/>
              <a:gd name="connsiteY3" fmla="*/ 2331825 h 2331825"/>
              <a:gd name="connsiteX4" fmla="*/ 0 w 2657477"/>
              <a:gd name="connsiteY4" fmla="*/ 2331825 h 2331825"/>
              <a:gd name="connsiteX5" fmla="*/ 0 w 2657477"/>
              <a:gd name="connsiteY5" fmla="*/ 195006 h 2331825"/>
              <a:gd name="connsiteX6" fmla="*/ 195006 w 2657477"/>
              <a:gd name="connsiteY6" fmla="*/ 0 h 23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7477" h="2331825">
                <a:moveTo>
                  <a:pt x="195006" y="0"/>
                </a:moveTo>
                <a:lnTo>
                  <a:pt x="2462471" y="0"/>
                </a:lnTo>
                <a:cubicBezTo>
                  <a:pt x="2570170" y="0"/>
                  <a:pt x="2657477" y="87307"/>
                  <a:pt x="2657477" y="195006"/>
                </a:cubicBezTo>
                <a:lnTo>
                  <a:pt x="2657477" y="2331825"/>
                </a:lnTo>
                <a:lnTo>
                  <a:pt x="0" y="2331825"/>
                </a:lnTo>
                <a:lnTo>
                  <a:pt x="0" y="195006"/>
                </a:lnTo>
                <a:cubicBezTo>
                  <a:pt x="0" y="87307"/>
                  <a:pt x="87307" y="0"/>
                  <a:pt x="195006" y="0"/>
                </a:cubicBezTo>
                <a:close/>
              </a:path>
            </a:pathLst>
          </a:custGeom>
          <a:solidFill>
            <a:schemeClr val="accent6">
              <a:hueOff val="-1992857"/>
              <a:satOff val="-1470"/>
              <a:lumOff val="56078"/>
              <a:alpha val="70000"/>
            </a:schemeClr>
          </a:solidFill>
          <a:ln w="15875">
            <a:solidFill>
              <a:schemeClr val="accent6">
                <a:hueOff val="-1992857"/>
                <a:satOff val="-1470"/>
                <a:lumOff val="56078"/>
              </a:schemeClr>
            </a:solidFill>
          </a:ln>
        </p:spPr>
        <p:txBody>
          <a:bodyPr wrap="square" lIns="0" tIns="0" rIns="0" bIns="0">
            <a:noAutofit/>
          </a:bodyPr>
          <a:lstStyle/>
          <a:p>
            <a:pPr>
              <a:defRPr>
                <a:solidFill>
                  <a:schemeClr val="accent6">
                    <a:hueOff val="707142"/>
                    <a:satOff val="-42857"/>
                    <a:lumOff val="53333"/>
                  </a:schemeClr>
                </a:solidFill>
              </a:defRPr>
            </a:pPr>
            <a:endParaRPr sz="533"/>
          </a:p>
        </p:txBody>
      </p:sp>
      <p:pic>
        <p:nvPicPr>
          <p:cNvPr id="22" name="Picture Placeholder 18">
            <a:extLst>
              <a:ext uri="{FF2B5EF4-FFF2-40B4-BE49-F238E27FC236}">
                <a16:creationId xmlns:a16="http://schemas.microsoft.com/office/drawing/2014/main" id="{06652C9F-5431-443A-0906-C35D14CEF274}"/>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438776" y="4429721"/>
            <a:ext cx="2659636" cy="2028086"/>
          </a:xfrm>
          <a:custGeom>
            <a:avLst/>
            <a:gdLst>
              <a:gd name="connsiteX0" fmla="*/ 0 w 2612617"/>
              <a:gd name="connsiteY0" fmla="*/ 0 h 2028086"/>
              <a:gd name="connsiteX1" fmla="*/ 2612617 w 2612617"/>
              <a:gd name="connsiteY1" fmla="*/ 0 h 2028086"/>
              <a:gd name="connsiteX2" fmla="*/ 2612617 w 2612617"/>
              <a:gd name="connsiteY2" fmla="*/ 1876215 h 2028086"/>
              <a:gd name="connsiteX3" fmla="*/ 2460746 w 2612617"/>
              <a:gd name="connsiteY3" fmla="*/ 2028086 h 2028086"/>
              <a:gd name="connsiteX4" fmla="*/ 151871 w 2612617"/>
              <a:gd name="connsiteY4" fmla="*/ 2028086 h 2028086"/>
              <a:gd name="connsiteX5" fmla="*/ 0 w 2612617"/>
              <a:gd name="connsiteY5" fmla="*/ 1876215 h 202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617" h="2028086">
                <a:moveTo>
                  <a:pt x="0" y="0"/>
                </a:moveTo>
                <a:lnTo>
                  <a:pt x="2612617" y="0"/>
                </a:lnTo>
                <a:lnTo>
                  <a:pt x="2612617" y="1876215"/>
                </a:lnTo>
                <a:cubicBezTo>
                  <a:pt x="2612617" y="1960091"/>
                  <a:pt x="2544622" y="2028086"/>
                  <a:pt x="2460746" y="2028086"/>
                </a:cubicBezTo>
                <a:lnTo>
                  <a:pt x="151871" y="2028086"/>
                </a:lnTo>
                <a:cubicBezTo>
                  <a:pt x="67995" y="2028086"/>
                  <a:pt x="0" y="1960091"/>
                  <a:pt x="0" y="1876215"/>
                </a:cubicBezTo>
                <a:close/>
              </a:path>
            </a:pathLst>
          </a:custGeom>
        </p:spPr>
      </p:pic>
      <p:cxnSp>
        <p:nvCxnSpPr>
          <p:cNvPr id="26" name="Straight Connector 25">
            <a:extLst>
              <a:ext uri="{FF2B5EF4-FFF2-40B4-BE49-F238E27FC236}">
                <a16:creationId xmlns:a16="http://schemas.microsoft.com/office/drawing/2014/main" id="{3C60DBED-CF48-5D9C-D00F-E5B1F2772152}"/>
              </a:ext>
            </a:extLst>
          </p:cNvPr>
          <p:cNvCxnSpPr>
            <a:cxnSpLocks/>
          </p:cNvCxnSpPr>
          <p:nvPr/>
        </p:nvCxnSpPr>
        <p:spPr>
          <a:xfrm>
            <a:off x="690215" y="3089650"/>
            <a:ext cx="2137653"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EDA7FA0-3056-9E72-CE13-9C862CFEBB8B}"/>
              </a:ext>
            </a:extLst>
          </p:cNvPr>
          <p:cNvCxnSpPr>
            <a:cxnSpLocks/>
          </p:cNvCxnSpPr>
          <p:nvPr/>
        </p:nvCxnSpPr>
        <p:spPr>
          <a:xfrm>
            <a:off x="3579431" y="3089650"/>
            <a:ext cx="2137653"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42B9584-6714-BF94-874E-BD93DF7A2D7F}"/>
              </a:ext>
            </a:extLst>
          </p:cNvPr>
          <p:cNvCxnSpPr>
            <a:cxnSpLocks/>
          </p:cNvCxnSpPr>
          <p:nvPr/>
        </p:nvCxnSpPr>
        <p:spPr>
          <a:xfrm>
            <a:off x="6478808" y="3088452"/>
            <a:ext cx="2137653"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326A83B-F44F-CBD6-BB50-B50ACE0B12C5}"/>
              </a:ext>
            </a:extLst>
          </p:cNvPr>
          <p:cNvCxnSpPr>
            <a:cxnSpLocks/>
          </p:cNvCxnSpPr>
          <p:nvPr/>
        </p:nvCxnSpPr>
        <p:spPr>
          <a:xfrm>
            <a:off x="9371411" y="3089650"/>
            <a:ext cx="2137653"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8BE7EF83-B32D-EF27-080D-021E73A2B9FA}"/>
              </a:ext>
            </a:extLst>
          </p:cNvPr>
          <p:cNvSpPr>
            <a:spLocks noGrp="1"/>
          </p:cNvSpPr>
          <p:nvPr>
            <p:ph type="title"/>
          </p:nvPr>
        </p:nvSpPr>
        <p:spPr/>
        <p:txBody>
          <a:bodyPr/>
          <a:lstStyle/>
          <a:p>
            <a:r>
              <a:rPr lang="en-US" dirty="0"/>
              <a:t>Header lorem ipsum</a:t>
            </a:r>
          </a:p>
        </p:txBody>
      </p:sp>
      <p:sp>
        <p:nvSpPr>
          <p:cNvPr id="3" name="Footer Placeholder 2">
            <a:extLst>
              <a:ext uri="{FF2B5EF4-FFF2-40B4-BE49-F238E27FC236}">
                <a16:creationId xmlns:a16="http://schemas.microsoft.com/office/drawing/2014/main" id="{268F2F12-84CA-4028-75A4-A140EC3D3C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8565B0-F8F2-6074-8519-F8CEAABA7C15}"/>
              </a:ext>
            </a:extLst>
          </p:cNvPr>
          <p:cNvSpPr>
            <a:spLocks noGrp="1"/>
          </p:cNvSpPr>
          <p:nvPr>
            <p:ph type="sldNum" sz="quarter" idx="12"/>
          </p:nvPr>
        </p:nvSpPr>
        <p:spPr/>
        <p:txBody>
          <a:bodyPr/>
          <a:lstStyle/>
          <a:p>
            <a:fld id="{AEAD572E-2F50-43BC-A5A3-42ECFACCA1CC}" type="slidenum">
              <a:rPr lang="en-US" smtClean="0"/>
              <a:pPr/>
              <a:t>45</a:t>
            </a:fld>
            <a:endParaRPr lang="en-US"/>
          </a:p>
        </p:txBody>
      </p:sp>
      <p:sp>
        <p:nvSpPr>
          <p:cNvPr id="5" name="Text Placeholder 4">
            <a:extLst>
              <a:ext uri="{FF2B5EF4-FFF2-40B4-BE49-F238E27FC236}">
                <a16:creationId xmlns:a16="http://schemas.microsoft.com/office/drawing/2014/main" id="{4199E31F-982D-BBE7-D7BD-3B348B8E3978}"/>
              </a:ext>
            </a:extLst>
          </p:cNvPr>
          <p:cNvSpPr>
            <a:spLocks noGrp="1"/>
          </p:cNvSpPr>
          <p:nvPr>
            <p:ph type="body" sz="quarter" idx="4294967295"/>
          </p:nvPr>
        </p:nvSpPr>
        <p:spPr>
          <a:xfrm>
            <a:off x="428625" y="1470025"/>
            <a:ext cx="10904538" cy="454025"/>
          </a:xfrm>
        </p:spPr>
        <p:txBody>
          <a:bodyPr/>
          <a:lstStyle/>
          <a:p>
            <a:r>
              <a:rPr lang="en-US" dirty="0"/>
              <a:t>Optional subhead 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p>
        </p:txBody>
      </p:sp>
      <p:sp>
        <p:nvSpPr>
          <p:cNvPr id="6" name="Text Placeholder 13">
            <a:extLst>
              <a:ext uri="{FF2B5EF4-FFF2-40B4-BE49-F238E27FC236}">
                <a16:creationId xmlns:a16="http://schemas.microsoft.com/office/drawing/2014/main" id="{1488246C-22B4-EA20-3C25-AFB05A031808}"/>
              </a:ext>
            </a:extLst>
          </p:cNvPr>
          <p:cNvSpPr txBox="1">
            <a:spLocks/>
          </p:cNvSpPr>
          <p:nvPr/>
        </p:nvSpPr>
        <p:spPr>
          <a:xfrm>
            <a:off x="690216" y="2326978"/>
            <a:ext cx="2174906" cy="685998"/>
          </a:xfrm>
          <a:prstGeom prst="rect">
            <a:avLst/>
          </a:prstGeom>
        </p:spPr>
        <p:txBody>
          <a:bodyPr lIns="0" tIns="0" rIns="0" bIns="0"/>
          <a:lstStyle>
            <a:lvl1pPr marL="0" indent="0" algn="l" defTabSz="914446" rtl="0" eaLnBrk="1" latinLnBrk="0" hangingPunct="1">
              <a:lnSpc>
                <a:spcPct val="120000"/>
              </a:lnSpc>
              <a:spcBef>
                <a:spcPts val="2000"/>
              </a:spcBef>
              <a:spcAft>
                <a:spcPts val="400"/>
              </a:spcAft>
              <a:buClr>
                <a:schemeClr val="accent1"/>
              </a:buClr>
              <a:buSzPct val="115000"/>
              <a:buFont typeface="Sora-SIA" pitchFamily="2" charset="0"/>
              <a:buNone/>
              <a:defRPr sz="1200" b="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100" b="0" kern="1200">
                <a:solidFill>
                  <a:schemeClr val="tx1"/>
                </a:solidFill>
                <a:latin typeface="+mn-lt"/>
                <a:ea typeface="+mn-ea"/>
                <a:cs typeface="+mn-cs"/>
              </a:defRPr>
            </a:lvl2pPr>
            <a:lvl3pPr marL="173047" indent="-173047"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342917" indent="-169872"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lang="en-US" sz="1100" kern="1200" dirty="0" smtClean="0">
                <a:solidFill>
                  <a:schemeClr val="tx1"/>
                </a:solidFill>
                <a:latin typeface="+mn-lt"/>
                <a:ea typeface="+mn-ea"/>
                <a:cs typeface="+mn-cs"/>
              </a:defRPr>
            </a:lvl4pPr>
            <a:lvl5pPr marL="514376" indent="-169872" algn="l" defTabSz="914446" rtl="0" eaLnBrk="1" latinLnBrk="0" hangingPunct="1">
              <a:lnSpc>
                <a:spcPct val="120000"/>
              </a:lnSpc>
              <a:spcBef>
                <a:spcPts val="0"/>
              </a:spcBef>
              <a:spcAft>
                <a:spcPts val="400"/>
              </a:spcAft>
              <a:buSzPct val="80000"/>
              <a:buFont typeface="Arial" panose="020B0604020202020204" pitchFamily="34" charset="0"/>
              <a:buChar char="•"/>
              <a:defRPr lang="en-US" sz="1100" kern="1200" dirty="0" smtClean="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endParaRPr lang="en-US" dirty="0"/>
          </a:p>
        </p:txBody>
      </p:sp>
      <p:sp>
        <p:nvSpPr>
          <p:cNvPr id="7" name="Text Placeholder 14">
            <a:extLst>
              <a:ext uri="{FF2B5EF4-FFF2-40B4-BE49-F238E27FC236}">
                <a16:creationId xmlns:a16="http://schemas.microsoft.com/office/drawing/2014/main" id="{484D9182-E511-91B6-469B-B14300B9C734}"/>
              </a:ext>
            </a:extLst>
          </p:cNvPr>
          <p:cNvSpPr txBox="1">
            <a:spLocks/>
          </p:cNvSpPr>
          <p:nvPr/>
        </p:nvSpPr>
        <p:spPr>
          <a:xfrm>
            <a:off x="690215" y="3203526"/>
            <a:ext cx="2137653"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XX</a:t>
            </a:r>
          </a:p>
        </p:txBody>
      </p:sp>
      <p:sp>
        <p:nvSpPr>
          <p:cNvPr id="8" name="Text Placeholder 14">
            <a:extLst>
              <a:ext uri="{FF2B5EF4-FFF2-40B4-BE49-F238E27FC236}">
                <a16:creationId xmlns:a16="http://schemas.microsoft.com/office/drawing/2014/main" id="{67F212CE-6C74-39B1-D713-91ECFE78C5D2}"/>
              </a:ext>
            </a:extLst>
          </p:cNvPr>
          <p:cNvSpPr txBox="1">
            <a:spLocks/>
          </p:cNvSpPr>
          <p:nvPr/>
        </p:nvSpPr>
        <p:spPr>
          <a:xfrm>
            <a:off x="690214" y="3915040"/>
            <a:ext cx="2137654" cy="515880"/>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a:t>
            </a:r>
          </a:p>
        </p:txBody>
      </p:sp>
      <p:sp>
        <p:nvSpPr>
          <p:cNvPr id="9" name="Text Placeholder 13">
            <a:extLst>
              <a:ext uri="{FF2B5EF4-FFF2-40B4-BE49-F238E27FC236}">
                <a16:creationId xmlns:a16="http://schemas.microsoft.com/office/drawing/2014/main" id="{F3414E72-54AE-3443-F8AA-2DA059117F8B}"/>
              </a:ext>
            </a:extLst>
          </p:cNvPr>
          <p:cNvSpPr txBox="1">
            <a:spLocks/>
          </p:cNvSpPr>
          <p:nvPr/>
        </p:nvSpPr>
        <p:spPr>
          <a:xfrm>
            <a:off x="3579432" y="2326978"/>
            <a:ext cx="2174906" cy="685998"/>
          </a:xfrm>
          <a:prstGeom prst="rect">
            <a:avLst/>
          </a:prstGeom>
        </p:spPr>
        <p:txBody>
          <a:bodyPr lIns="0" tIns="0" rIns="0" bIns="0"/>
          <a:lstStyle>
            <a:lvl1pPr marL="0" indent="0" algn="l" defTabSz="914446" rtl="0" eaLnBrk="1" latinLnBrk="0" hangingPunct="1">
              <a:lnSpc>
                <a:spcPct val="120000"/>
              </a:lnSpc>
              <a:spcBef>
                <a:spcPts val="2000"/>
              </a:spcBef>
              <a:spcAft>
                <a:spcPts val="400"/>
              </a:spcAft>
              <a:buClr>
                <a:schemeClr val="accent1"/>
              </a:buClr>
              <a:buSzPct val="115000"/>
              <a:buFont typeface="Sora-SIA" pitchFamily="2" charset="0"/>
              <a:buNone/>
              <a:defRPr sz="1200" b="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100" b="0" kern="1200">
                <a:solidFill>
                  <a:schemeClr val="tx1"/>
                </a:solidFill>
                <a:latin typeface="+mn-lt"/>
                <a:ea typeface="+mn-ea"/>
                <a:cs typeface="+mn-cs"/>
              </a:defRPr>
            </a:lvl2pPr>
            <a:lvl3pPr marL="173047" indent="-173047"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342917" indent="-169872"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lang="en-US" sz="1100" kern="1200" dirty="0" smtClean="0">
                <a:solidFill>
                  <a:schemeClr val="tx1"/>
                </a:solidFill>
                <a:latin typeface="+mn-lt"/>
                <a:ea typeface="+mn-ea"/>
                <a:cs typeface="+mn-cs"/>
              </a:defRPr>
            </a:lvl4pPr>
            <a:lvl5pPr marL="514376" indent="-169872" algn="l" defTabSz="914446" rtl="0" eaLnBrk="1" latinLnBrk="0" hangingPunct="1">
              <a:lnSpc>
                <a:spcPct val="120000"/>
              </a:lnSpc>
              <a:spcBef>
                <a:spcPts val="0"/>
              </a:spcBef>
              <a:spcAft>
                <a:spcPts val="400"/>
              </a:spcAft>
              <a:buSzPct val="80000"/>
              <a:buFont typeface="Arial" panose="020B0604020202020204" pitchFamily="34" charset="0"/>
              <a:buChar char="•"/>
              <a:defRPr lang="en-US" sz="1100" kern="1200" dirty="0" smtClean="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endParaRPr lang="en-US" dirty="0"/>
          </a:p>
        </p:txBody>
      </p:sp>
      <p:sp>
        <p:nvSpPr>
          <p:cNvPr id="10" name="Text Placeholder 14">
            <a:extLst>
              <a:ext uri="{FF2B5EF4-FFF2-40B4-BE49-F238E27FC236}">
                <a16:creationId xmlns:a16="http://schemas.microsoft.com/office/drawing/2014/main" id="{BF44FE8C-E979-A376-DB22-46CEE8CF7BB6}"/>
              </a:ext>
            </a:extLst>
          </p:cNvPr>
          <p:cNvSpPr txBox="1">
            <a:spLocks/>
          </p:cNvSpPr>
          <p:nvPr/>
        </p:nvSpPr>
        <p:spPr>
          <a:xfrm>
            <a:off x="3579431" y="3203526"/>
            <a:ext cx="2137653"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XX</a:t>
            </a:r>
          </a:p>
        </p:txBody>
      </p:sp>
      <p:sp>
        <p:nvSpPr>
          <p:cNvPr id="11" name="Text Placeholder 14">
            <a:extLst>
              <a:ext uri="{FF2B5EF4-FFF2-40B4-BE49-F238E27FC236}">
                <a16:creationId xmlns:a16="http://schemas.microsoft.com/office/drawing/2014/main" id="{5B50F2F1-65BF-009B-6EE6-F6B1DF9E8A95}"/>
              </a:ext>
            </a:extLst>
          </p:cNvPr>
          <p:cNvSpPr txBox="1">
            <a:spLocks/>
          </p:cNvSpPr>
          <p:nvPr/>
        </p:nvSpPr>
        <p:spPr>
          <a:xfrm>
            <a:off x="3579430" y="3915040"/>
            <a:ext cx="2137654" cy="515880"/>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a:t>
            </a:r>
          </a:p>
        </p:txBody>
      </p:sp>
      <p:sp>
        <p:nvSpPr>
          <p:cNvPr id="12" name="Text Placeholder 13">
            <a:extLst>
              <a:ext uri="{FF2B5EF4-FFF2-40B4-BE49-F238E27FC236}">
                <a16:creationId xmlns:a16="http://schemas.microsoft.com/office/drawing/2014/main" id="{4FE468EB-5594-70E6-F55F-3FFDA30F4A3D}"/>
              </a:ext>
            </a:extLst>
          </p:cNvPr>
          <p:cNvSpPr txBox="1">
            <a:spLocks/>
          </p:cNvSpPr>
          <p:nvPr/>
        </p:nvSpPr>
        <p:spPr>
          <a:xfrm>
            <a:off x="6478808" y="2325780"/>
            <a:ext cx="2174906" cy="685998"/>
          </a:xfrm>
          <a:prstGeom prst="rect">
            <a:avLst/>
          </a:prstGeom>
        </p:spPr>
        <p:txBody>
          <a:bodyPr lIns="0" tIns="0" rIns="0" bIns="0"/>
          <a:lstStyle>
            <a:lvl1pPr marL="0" indent="0" algn="l" defTabSz="914446" rtl="0" eaLnBrk="1" latinLnBrk="0" hangingPunct="1">
              <a:lnSpc>
                <a:spcPct val="120000"/>
              </a:lnSpc>
              <a:spcBef>
                <a:spcPts val="2000"/>
              </a:spcBef>
              <a:spcAft>
                <a:spcPts val="400"/>
              </a:spcAft>
              <a:buClr>
                <a:schemeClr val="accent1"/>
              </a:buClr>
              <a:buSzPct val="115000"/>
              <a:buFont typeface="Sora-SIA" pitchFamily="2" charset="0"/>
              <a:buNone/>
              <a:defRPr sz="1200" b="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100" b="0" kern="1200">
                <a:solidFill>
                  <a:schemeClr val="tx1"/>
                </a:solidFill>
                <a:latin typeface="+mn-lt"/>
                <a:ea typeface="+mn-ea"/>
                <a:cs typeface="+mn-cs"/>
              </a:defRPr>
            </a:lvl2pPr>
            <a:lvl3pPr marL="173047" indent="-173047"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342917" indent="-169872"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lang="en-US" sz="1100" kern="1200" dirty="0" smtClean="0">
                <a:solidFill>
                  <a:schemeClr val="tx1"/>
                </a:solidFill>
                <a:latin typeface="+mn-lt"/>
                <a:ea typeface="+mn-ea"/>
                <a:cs typeface="+mn-cs"/>
              </a:defRPr>
            </a:lvl4pPr>
            <a:lvl5pPr marL="514376" indent="-169872" algn="l" defTabSz="914446" rtl="0" eaLnBrk="1" latinLnBrk="0" hangingPunct="1">
              <a:lnSpc>
                <a:spcPct val="120000"/>
              </a:lnSpc>
              <a:spcBef>
                <a:spcPts val="0"/>
              </a:spcBef>
              <a:spcAft>
                <a:spcPts val="400"/>
              </a:spcAft>
              <a:buSzPct val="80000"/>
              <a:buFont typeface="Arial" panose="020B0604020202020204" pitchFamily="34" charset="0"/>
              <a:buChar char="•"/>
              <a:defRPr lang="en-US" sz="1100" kern="1200" dirty="0" smtClean="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endParaRPr lang="en-US" dirty="0"/>
          </a:p>
        </p:txBody>
      </p:sp>
      <p:sp>
        <p:nvSpPr>
          <p:cNvPr id="13" name="Text Placeholder 14">
            <a:extLst>
              <a:ext uri="{FF2B5EF4-FFF2-40B4-BE49-F238E27FC236}">
                <a16:creationId xmlns:a16="http://schemas.microsoft.com/office/drawing/2014/main" id="{70A792A3-5CC6-89E7-B5DC-9B0545255D56}"/>
              </a:ext>
            </a:extLst>
          </p:cNvPr>
          <p:cNvSpPr txBox="1">
            <a:spLocks/>
          </p:cNvSpPr>
          <p:nvPr/>
        </p:nvSpPr>
        <p:spPr>
          <a:xfrm>
            <a:off x="6478808" y="3202328"/>
            <a:ext cx="2137653"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XX</a:t>
            </a:r>
          </a:p>
        </p:txBody>
      </p:sp>
      <p:sp>
        <p:nvSpPr>
          <p:cNvPr id="14" name="Text Placeholder 14">
            <a:extLst>
              <a:ext uri="{FF2B5EF4-FFF2-40B4-BE49-F238E27FC236}">
                <a16:creationId xmlns:a16="http://schemas.microsoft.com/office/drawing/2014/main" id="{943489FD-7451-AA31-B169-1FAB3A16E580}"/>
              </a:ext>
            </a:extLst>
          </p:cNvPr>
          <p:cNvSpPr txBox="1">
            <a:spLocks/>
          </p:cNvSpPr>
          <p:nvPr/>
        </p:nvSpPr>
        <p:spPr>
          <a:xfrm>
            <a:off x="6478808" y="3913842"/>
            <a:ext cx="2137654" cy="515880"/>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a:t>
            </a:r>
          </a:p>
        </p:txBody>
      </p:sp>
      <p:sp>
        <p:nvSpPr>
          <p:cNvPr id="15" name="Text Placeholder 13">
            <a:extLst>
              <a:ext uri="{FF2B5EF4-FFF2-40B4-BE49-F238E27FC236}">
                <a16:creationId xmlns:a16="http://schemas.microsoft.com/office/drawing/2014/main" id="{B23418B6-87F6-0891-570B-BD517CDC714B}"/>
              </a:ext>
            </a:extLst>
          </p:cNvPr>
          <p:cNvSpPr txBox="1">
            <a:spLocks/>
          </p:cNvSpPr>
          <p:nvPr/>
        </p:nvSpPr>
        <p:spPr>
          <a:xfrm>
            <a:off x="9371412" y="2326978"/>
            <a:ext cx="2174906" cy="685998"/>
          </a:xfrm>
          <a:prstGeom prst="rect">
            <a:avLst/>
          </a:prstGeom>
        </p:spPr>
        <p:txBody>
          <a:bodyPr lIns="0" tIns="0" rIns="0" bIns="0"/>
          <a:lstStyle>
            <a:lvl1pPr marL="0" indent="0" algn="l" defTabSz="914446" rtl="0" eaLnBrk="1" latinLnBrk="0" hangingPunct="1">
              <a:lnSpc>
                <a:spcPct val="120000"/>
              </a:lnSpc>
              <a:spcBef>
                <a:spcPts val="2000"/>
              </a:spcBef>
              <a:spcAft>
                <a:spcPts val="400"/>
              </a:spcAft>
              <a:buClr>
                <a:schemeClr val="accent1"/>
              </a:buClr>
              <a:buSzPct val="115000"/>
              <a:buFont typeface="Sora-SIA" pitchFamily="2" charset="0"/>
              <a:buNone/>
              <a:defRPr sz="1200" b="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100" b="0" kern="1200">
                <a:solidFill>
                  <a:schemeClr val="tx1"/>
                </a:solidFill>
                <a:latin typeface="+mn-lt"/>
                <a:ea typeface="+mn-ea"/>
                <a:cs typeface="+mn-cs"/>
              </a:defRPr>
            </a:lvl2pPr>
            <a:lvl3pPr marL="173047" indent="-173047"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342917" indent="-169872"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lang="en-US" sz="1100" kern="1200" dirty="0" smtClean="0">
                <a:solidFill>
                  <a:schemeClr val="tx1"/>
                </a:solidFill>
                <a:latin typeface="+mn-lt"/>
                <a:ea typeface="+mn-ea"/>
                <a:cs typeface="+mn-cs"/>
              </a:defRPr>
            </a:lvl4pPr>
            <a:lvl5pPr marL="514376" indent="-169872" algn="l" defTabSz="914446" rtl="0" eaLnBrk="1" latinLnBrk="0" hangingPunct="1">
              <a:lnSpc>
                <a:spcPct val="120000"/>
              </a:lnSpc>
              <a:spcBef>
                <a:spcPts val="0"/>
              </a:spcBef>
              <a:spcAft>
                <a:spcPts val="400"/>
              </a:spcAft>
              <a:buSzPct val="80000"/>
              <a:buFont typeface="Arial" panose="020B0604020202020204" pitchFamily="34" charset="0"/>
              <a:buChar char="•"/>
              <a:defRPr lang="en-US" sz="1100" kern="1200" dirty="0" smtClean="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endParaRPr lang="en-US" dirty="0"/>
          </a:p>
        </p:txBody>
      </p:sp>
      <p:sp>
        <p:nvSpPr>
          <p:cNvPr id="16" name="Text Placeholder 14">
            <a:extLst>
              <a:ext uri="{FF2B5EF4-FFF2-40B4-BE49-F238E27FC236}">
                <a16:creationId xmlns:a16="http://schemas.microsoft.com/office/drawing/2014/main" id="{9C3013D7-54CB-2F4F-AD30-E5671D55DD0F}"/>
              </a:ext>
            </a:extLst>
          </p:cNvPr>
          <p:cNvSpPr txBox="1">
            <a:spLocks/>
          </p:cNvSpPr>
          <p:nvPr/>
        </p:nvSpPr>
        <p:spPr>
          <a:xfrm>
            <a:off x="9371411" y="3203526"/>
            <a:ext cx="2137653"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XX</a:t>
            </a:r>
          </a:p>
        </p:txBody>
      </p:sp>
      <p:sp>
        <p:nvSpPr>
          <p:cNvPr id="17" name="Text Placeholder 14">
            <a:extLst>
              <a:ext uri="{FF2B5EF4-FFF2-40B4-BE49-F238E27FC236}">
                <a16:creationId xmlns:a16="http://schemas.microsoft.com/office/drawing/2014/main" id="{0A622E74-3C7C-E915-0C84-FE30FABE8AAE}"/>
              </a:ext>
            </a:extLst>
          </p:cNvPr>
          <p:cNvSpPr txBox="1">
            <a:spLocks/>
          </p:cNvSpPr>
          <p:nvPr/>
        </p:nvSpPr>
        <p:spPr>
          <a:xfrm>
            <a:off x="9371410" y="3915040"/>
            <a:ext cx="2137654" cy="515880"/>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a:t>
            </a:r>
          </a:p>
        </p:txBody>
      </p:sp>
      <p:pic>
        <p:nvPicPr>
          <p:cNvPr id="30" name="Picture Placeholder 18">
            <a:extLst>
              <a:ext uri="{FF2B5EF4-FFF2-40B4-BE49-F238E27FC236}">
                <a16:creationId xmlns:a16="http://schemas.microsoft.com/office/drawing/2014/main" id="{1136EFB5-3CEB-FD05-D624-25366AAFEED6}"/>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3342688" y="4429721"/>
            <a:ext cx="2659636" cy="2028086"/>
          </a:xfrm>
          <a:custGeom>
            <a:avLst/>
            <a:gdLst>
              <a:gd name="connsiteX0" fmla="*/ 0 w 2612617"/>
              <a:gd name="connsiteY0" fmla="*/ 0 h 2028086"/>
              <a:gd name="connsiteX1" fmla="*/ 2612617 w 2612617"/>
              <a:gd name="connsiteY1" fmla="*/ 0 h 2028086"/>
              <a:gd name="connsiteX2" fmla="*/ 2612617 w 2612617"/>
              <a:gd name="connsiteY2" fmla="*/ 1876215 h 2028086"/>
              <a:gd name="connsiteX3" fmla="*/ 2460746 w 2612617"/>
              <a:gd name="connsiteY3" fmla="*/ 2028086 h 2028086"/>
              <a:gd name="connsiteX4" fmla="*/ 151871 w 2612617"/>
              <a:gd name="connsiteY4" fmla="*/ 2028086 h 2028086"/>
              <a:gd name="connsiteX5" fmla="*/ 0 w 2612617"/>
              <a:gd name="connsiteY5" fmla="*/ 1876215 h 202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617" h="2028086">
                <a:moveTo>
                  <a:pt x="0" y="0"/>
                </a:moveTo>
                <a:lnTo>
                  <a:pt x="2612617" y="0"/>
                </a:lnTo>
                <a:lnTo>
                  <a:pt x="2612617" y="1876215"/>
                </a:lnTo>
                <a:cubicBezTo>
                  <a:pt x="2612617" y="1960091"/>
                  <a:pt x="2544622" y="2028086"/>
                  <a:pt x="2460746" y="2028086"/>
                </a:cubicBezTo>
                <a:lnTo>
                  <a:pt x="151871" y="2028086"/>
                </a:lnTo>
                <a:cubicBezTo>
                  <a:pt x="67995" y="2028086"/>
                  <a:pt x="0" y="1960091"/>
                  <a:pt x="0" y="1876215"/>
                </a:cubicBezTo>
                <a:close/>
              </a:path>
            </a:pathLst>
          </a:custGeom>
        </p:spPr>
      </p:pic>
      <p:pic>
        <p:nvPicPr>
          <p:cNvPr id="31" name="Picture Placeholder 18">
            <a:extLst>
              <a:ext uri="{FF2B5EF4-FFF2-40B4-BE49-F238E27FC236}">
                <a16:creationId xmlns:a16="http://schemas.microsoft.com/office/drawing/2014/main" id="{253058A9-1A8C-9706-17CC-94C0B850CBF6}"/>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239776" y="4429721"/>
            <a:ext cx="2659636" cy="2028086"/>
          </a:xfrm>
          <a:custGeom>
            <a:avLst/>
            <a:gdLst>
              <a:gd name="connsiteX0" fmla="*/ 0 w 2612617"/>
              <a:gd name="connsiteY0" fmla="*/ 0 h 2028086"/>
              <a:gd name="connsiteX1" fmla="*/ 2612617 w 2612617"/>
              <a:gd name="connsiteY1" fmla="*/ 0 h 2028086"/>
              <a:gd name="connsiteX2" fmla="*/ 2612617 w 2612617"/>
              <a:gd name="connsiteY2" fmla="*/ 1876215 h 2028086"/>
              <a:gd name="connsiteX3" fmla="*/ 2460746 w 2612617"/>
              <a:gd name="connsiteY3" fmla="*/ 2028086 h 2028086"/>
              <a:gd name="connsiteX4" fmla="*/ 151871 w 2612617"/>
              <a:gd name="connsiteY4" fmla="*/ 2028086 h 2028086"/>
              <a:gd name="connsiteX5" fmla="*/ 0 w 2612617"/>
              <a:gd name="connsiteY5" fmla="*/ 1876215 h 202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617" h="2028086">
                <a:moveTo>
                  <a:pt x="0" y="0"/>
                </a:moveTo>
                <a:lnTo>
                  <a:pt x="2612617" y="0"/>
                </a:lnTo>
                <a:lnTo>
                  <a:pt x="2612617" y="1876215"/>
                </a:lnTo>
                <a:cubicBezTo>
                  <a:pt x="2612617" y="1960091"/>
                  <a:pt x="2544622" y="2028086"/>
                  <a:pt x="2460746" y="2028086"/>
                </a:cubicBezTo>
                <a:lnTo>
                  <a:pt x="151871" y="2028086"/>
                </a:lnTo>
                <a:cubicBezTo>
                  <a:pt x="67995" y="2028086"/>
                  <a:pt x="0" y="1960091"/>
                  <a:pt x="0" y="1876215"/>
                </a:cubicBezTo>
                <a:close/>
              </a:path>
            </a:pathLst>
          </a:custGeom>
        </p:spPr>
      </p:pic>
      <p:pic>
        <p:nvPicPr>
          <p:cNvPr id="32" name="Picture Placeholder 18">
            <a:extLst>
              <a:ext uri="{FF2B5EF4-FFF2-40B4-BE49-F238E27FC236}">
                <a16:creationId xmlns:a16="http://schemas.microsoft.com/office/drawing/2014/main" id="{88E8B027-034F-D768-F4CA-1C945B0C27D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9138178" y="4448914"/>
            <a:ext cx="2659636" cy="2028086"/>
          </a:xfrm>
          <a:custGeom>
            <a:avLst/>
            <a:gdLst>
              <a:gd name="connsiteX0" fmla="*/ 0 w 2612617"/>
              <a:gd name="connsiteY0" fmla="*/ 0 h 2028086"/>
              <a:gd name="connsiteX1" fmla="*/ 2612617 w 2612617"/>
              <a:gd name="connsiteY1" fmla="*/ 0 h 2028086"/>
              <a:gd name="connsiteX2" fmla="*/ 2612617 w 2612617"/>
              <a:gd name="connsiteY2" fmla="*/ 1876215 h 2028086"/>
              <a:gd name="connsiteX3" fmla="*/ 2460746 w 2612617"/>
              <a:gd name="connsiteY3" fmla="*/ 2028086 h 2028086"/>
              <a:gd name="connsiteX4" fmla="*/ 151871 w 2612617"/>
              <a:gd name="connsiteY4" fmla="*/ 2028086 h 2028086"/>
              <a:gd name="connsiteX5" fmla="*/ 0 w 2612617"/>
              <a:gd name="connsiteY5" fmla="*/ 1876215 h 202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2617" h="2028086">
                <a:moveTo>
                  <a:pt x="0" y="0"/>
                </a:moveTo>
                <a:lnTo>
                  <a:pt x="2612617" y="0"/>
                </a:lnTo>
                <a:lnTo>
                  <a:pt x="2612617" y="1876215"/>
                </a:lnTo>
                <a:cubicBezTo>
                  <a:pt x="2612617" y="1960091"/>
                  <a:pt x="2544622" y="2028086"/>
                  <a:pt x="2460746" y="2028086"/>
                </a:cubicBezTo>
                <a:lnTo>
                  <a:pt x="151871" y="2028086"/>
                </a:lnTo>
                <a:cubicBezTo>
                  <a:pt x="67995" y="2028086"/>
                  <a:pt x="0" y="1960091"/>
                  <a:pt x="0" y="1876215"/>
                </a:cubicBezTo>
                <a:close/>
              </a:path>
            </a:pathLst>
          </a:custGeom>
        </p:spPr>
      </p:pic>
    </p:spTree>
    <p:extLst>
      <p:ext uri="{BB962C8B-B14F-4D97-AF65-F5344CB8AC3E}">
        <p14:creationId xmlns:p14="http://schemas.microsoft.com/office/powerpoint/2010/main" val="57597918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a:extLst>
              <a:ext uri="{FF2B5EF4-FFF2-40B4-BE49-F238E27FC236}">
                <a16:creationId xmlns:a16="http://schemas.microsoft.com/office/drawing/2014/main" id="{757CD5D4-0D92-6D95-AC8B-2071A9009758}"/>
              </a:ext>
            </a:extLst>
          </p:cNvPr>
          <p:cNvSpPr/>
          <p:nvPr/>
        </p:nvSpPr>
        <p:spPr>
          <a:xfrm>
            <a:off x="428624" y="1639514"/>
            <a:ext cx="3619502" cy="4837487"/>
          </a:xfrm>
          <a:prstGeom prst="roundRect">
            <a:avLst>
              <a:gd name="adj" fmla="val 4917"/>
            </a:avLst>
          </a:prstGeom>
          <a:solidFill>
            <a:schemeClr val="accent6">
              <a:hueOff val="-1992857"/>
              <a:satOff val="-1470"/>
              <a:lumOff val="56078"/>
              <a:alpha val="70000"/>
            </a:schemeClr>
          </a:solidFill>
          <a:ln w="12700">
            <a:solidFill>
              <a:schemeClr val="accent6">
                <a:hueOff val="-1992857"/>
                <a:satOff val="-1470"/>
                <a:lumOff val="56078"/>
              </a:schemeClr>
            </a:solidFill>
          </a:ln>
        </p:spPr>
        <p:txBody>
          <a:bodyPr lIns="0" tIns="0" rIns="0" bIns="0"/>
          <a:lstStyle/>
          <a:p>
            <a:pPr>
              <a:defRPr>
                <a:solidFill>
                  <a:schemeClr val="accent6">
                    <a:hueOff val="707142"/>
                    <a:satOff val="-42857"/>
                    <a:lumOff val="53333"/>
                  </a:schemeClr>
                </a:solidFill>
              </a:defRPr>
            </a:pPr>
            <a:endParaRPr sz="533"/>
          </a:p>
        </p:txBody>
      </p:sp>
      <p:sp>
        <p:nvSpPr>
          <p:cNvPr id="28" name="Rounded Rectangle">
            <a:extLst>
              <a:ext uri="{FF2B5EF4-FFF2-40B4-BE49-F238E27FC236}">
                <a16:creationId xmlns:a16="http://schemas.microsoft.com/office/drawing/2014/main" id="{4A83D52B-237D-35A7-7ABE-0ABCF8455BE3}"/>
              </a:ext>
            </a:extLst>
          </p:cNvPr>
          <p:cNvSpPr/>
          <p:nvPr/>
        </p:nvSpPr>
        <p:spPr>
          <a:xfrm>
            <a:off x="4292502" y="1639514"/>
            <a:ext cx="3619502" cy="4837487"/>
          </a:xfrm>
          <a:prstGeom prst="roundRect">
            <a:avLst>
              <a:gd name="adj" fmla="val 4917"/>
            </a:avLst>
          </a:prstGeom>
          <a:solidFill>
            <a:schemeClr val="accent6">
              <a:hueOff val="-1992857"/>
              <a:satOff val="-1470"/>
              <a:lumOff val="56078"/>
              <a:alpha val="70000"/>
            </a:schemeClr>
          </a:solidFill>
          <a:ln w="12700">
            <a:solidFill>
              <a:schemeClr val="accent6">
                <a:hueOff val="-1992857"/>
                <a:satOff val="-1470"/>
                <a:lumOff val="56078"/>
              </a:schemeClr>
            </a:solidFill>
          </a:ln>
        </p:spPr>
        <p:txBody>
          <a:bodyPr lIns="0" tIns="0" rIns="0" bIns="0"/>
          <a:lstStyle/>
          <a:p>
            <a:pPr>
              <a:defRPr>
                <a:solidFill>
                  <a:schemeClr val="accent6">
                    <a:hueOff val="707142"/>
                    <a:satOff val="-42857"/>
                    <a:lumOff val="53333"/>
                  </a:schemeClr>
                </a:solidFill>
              </a:defRPr>
            </a:pPr>
            <a:endParaRPr sz="533"/>
          </a:p>
        </p:txBody>
      </p:sp>
      <p:sp>
        <p:nvSpPr>
          <p:cNvPr id="29" name="Rounded Rectangle">
            <a:extLst>
              <a:ext uri="{FF2B5EF4-FFF2-40B4-BE49-F238E27FC236}">
                <a16:creationId xmlns:a16="http://schemas.microsoft.com/office/drawing/2014/main" id="{834F7507-3F48-1995-0C40-C9012D0EAA7D}"/>
              </a:ext>
            </a:extLst>
          </p:cNvPr>
          <p:cNvSpPr/>
          <p:nvPr/>
        </p:nvSpPr>
        <p:spPr>
          <a:xfrm>
            <a:off x="8142288" y="1645491"/>
            <a:ext cx="3619502" cy="4837487"/>
          </a:xfrm>
          <a:prstGeom prst="roundRect">
            <a:avLst>
              <a:gd name="adj" fmla="val 4917"/>
            </a:avLst>
          </a:prstGeom>
          <a:solidFill>
            <a:schemeClr val="accent6">
              <a:hueOff val="-1992857"/>
              <a:satOff val="-1470"/>
              <a:lumOff val="56078"/>
              <a:alpha val="70000"/>
            </a:schemeClr>
          </a:solidFill>
          <a:ln w="12700">
            <a:solidFill>
              <a:schemeClr val="accent6">
                <a:hueOff val="-1992857"/>
                <a:satOff val="-1470"/>
                <a:lumOff val="56078"/>
              </a:schemeClr>
            </a:solidFill>
          </a:ln>
        </p:spPr>
        <p:txBody>
          <a:bodyPr lIns="0" tIns="0" rIns="0" bIns="0"/>
          <a:lstStyle/>
          <a:p>
            <a:pPr>
              <a:defRPr>
                <a:solidFill>
                  <a:schemeClr val="accent6">
                    <a:hueOff val="707142"/>
                    <a:satOff val="-42857"/>
                    <a:lumOff val="53333"/>
                  </a:schemeClr>
                </a:solidFill>
              </a:defRPr>
            </a:pPr>
            <a:endParaRPr sz="533"/>
          </a:p>
        </p:txBody>
      </p:sp>
      <p:pic>
        <p:nvPicPr>
          <p:cNvPr id="30" name="Picture Placeholder 35">
            <a:extLst>
              <a:ext uri="{FF2B5EF4-FFF2-40B4-BE49-F238E27FC236}">
                <a16:creationId xmlns:a16="http://schemas.microsoft.com/office/drawing/2014/main" id="{1842D699-432D-1F17-3297-3CE1529055CE}"/>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978151" y="2913640"/>
            <a:ext cx="740098" cy="871498"/>
          </a:xfrm>
          <a:custGeom>
            <a:avLst/>
            <a:gdLst>
              <a:gd name="connsiteX0" fmla="*/ 0 w 741363"/>
              <a:gd name="connsiteY0" fmla="*/ 0 h 871498"/>
              <a:gd name="connsiteX1" fmla="*/ 741363 w 741363"/>
              <a:gd name="connsiteY1" fmla="*/ 0 h 871498"/>
              <a:gd name="connsiteX2" fmla="*/ 741363 w 741363"/>
              <a:gd name="connsiteY2" fmla="*/ 791231 h 871498"/>
              <a:gd name="connsiteX3" fmla="*/ 661096 w 741363"/>
              <a:gd name="connsiteY3" fmla="*/ 871498 h 871498"/>
              <a:gd name="connsiteX4" fmla="*/ 80267 w 741363"/>
              <a:gd name="connsiteY4" fmla="*/ 871498 h 871498"/>
              <a:gd name="connsiteX5" fmla="*/ 0 w 741363"/>
              <a:gd name="connsiteY5" fmla="*/ 791231 h 87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1363" h="871498">
                <a:moveTo>
                  <a:pt x="0" y="0"/>
                </a:moveTo>
                <a:lnTo>
                  <a:pt x="741363" y="0"/>
                </a:lnTo>
                <a:lnTo>
                  <a:pt x="741363" y="791231"/>
                </a:lnTo>
                <a:cubicBezTo>
                  <a:pt x="741363" y="835561"/>
                  <a:pt x="705426" y="871498"/>
                  <a:pt x="661096" y="871498"/>
                </a:cubicBezTo>
                <a:lnTo>
                  <a:pt x="80267" y="871498"/>
                </a:lnTo>
                <a:cubicBezTo>
                  <a:pt x="35937" y="871498"/>
                  <a:pt x="0" y="835561"/>
                  <a:pt x="0" y="791231"/>
                </a:cubicBezTo>
                <a:close/>
              </a:path>
            </a:pathLst>
          </a:custGeom>
        </p:spPr>
      </p:pic>
      <p:pic>
        <p:nvPicPr>
          <p:cNvPr id="31" name="Picture Placeholder 37">
            <a:extLst>
              <a:ext uri="{FF2B5EF4-FFF2-40B4-BE49-F238E27FC236}">
                <a16:creationId xmlns:a16="http://schemas.microsoft.com/office/drawing/2014/main" id="{DF2BA591-9E5D-9522-B882-9480987C11EB}"/>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977592" y="4073172"/>
            <a:ext cx="740098" cy="871498"/>
          </a:xfrm>
          <a:custGeom>
            <a:avLst/>
            <a:gdLst>
              <a:gd name="connsiteX0" fmla="*/ 0 w 741363"/>
              <a:gd name="connsiteY0" fmla="*/ 0 h 871498"/>
              <a:gd name="connsiteX1" fmla="*/ 741363 w 741363"/>
              <a:gd name="connsiteY1" fmla="*/ 0 h 871498"/>
              <a:gd name="connsiteX2" fmla="*/ 741363 w 741363"/>
              <a:gd name="connsiteY2" fmla="*/ 791231 h 871498"/>
              <a:gd name="connsiteX3" fmla="*/ 661096 w 741363"/>
              <a:gd name="connsiteY3" fmla="*/ 871498 h 871498"/>
              <a:gd name="connsiteX4" fmla="*/ 80267 w 741363"/>
              <a:gd name="connsiteY4" fmla="*/ 871498 h 871498"/>
              <a:gd name="connsiteX5" fmla="*/ 0 w 741363"/>
              <a:gd name="connsiteY5" fmla="*/ 791231 h 87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1363" h="871498">
                <a:moveTo>
                  <a:pt x="0" y="0"/>
                </a:moveTo>
                <a:lnTo>
                  <a:pt x="741363" y="0"/>
                </a:lnTo>
                <a:lnTo>
                  <a:pt x="741363" y="791231"/>
                </a:lnTo>
                <a:cubicBezTo>
                  <a:pt x="741363" y="835561"/>
                  <a:pt x="705426" y="871498"/>
                  <a:pt x="661096" y="871498"/>
                </a:cubicBezTo>
                <a:lnTo>
                  <a:pt x="80267" y="871498"/>
                </a:lnTo>
                <a:cubicBezTo>
                  <a:pt x="35937" y="871498"/>
                  <a:pt x="0" y="835561"/>
                  <a:pt x="0" y="791231"/>
                </a:cubicBezTo>
                <a:close/>
              </a:path>
            </a:pathLst>
          </a:custGeom>
        </p:spPr>
      </p:pic>
      <p:pic>
        <p:nvPicPr>
          <p:cNvPr id="32" name="Picture Placeholder 39">
            <a:extLst>
              <a:ext uri="{FF2B5EF4-FFF2-40B4-BE49-F238E27FC236}">
                <a16:creationId xmlns:a16="http://schemas.microsoft.com/office/drawing/2014/main" id="{D29A82F8-E53F-3DC3-A9FE-B1EBB2E93157}"/>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977033" y="5222274"/>
            <a:ext cx="740098" cy="871498"/>
          </a:xfrm>
          <a:custGeom>
            <a:avLst/>
            <a:gdLst>
              <a:gd name="connsiteX0" fmla="*/ 0 w 741363"/>
              <a:gd name="connsiteY0" fmla="*/ 0 h 871498"/>
              <a:gd name="connsiteX1" fmla="*/ 741363 w 741363"/>
              <a:gd name="connsiteY1" fmla="*/ 0 h 871498"/>
              <a:gd name="connsiteX2" fmla="*/ 741363 w 741363"/>
              <a:gd name="connsiteY2" fmla="*/ 791231 h 871498"/>
              <a:gd name="connsiteX3" fmla="*/ 661096 w 741363"/>
              <a:gd name="connsiteY3" fmla="*/ 871498 h 871498"/>
              <a:gd name="connsiteX4" fmla="*/ 80267 w 741363"/>
              <a:gd name="connsiteY4" fmla="*/ 871498 h 871498"/>
              <a:gd name="connsiteX5" fmla="*/ 0 w 741363"/>
              <a:gd name="connsiteY5" fmla="*/ 791231 h 87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1363" h="871498">
                <a:moveTo>
                  <a:pt x="0" y="0"/>
                </a:moveTo>
                <a:lnTo>
                  <a:pt x="741363" y="0"/>
                </a:lnTo>
                <a:lnTo>
                  <a:pt x="741363" y="791231"/>
                </a:lnTo>
                <a:cubicBezTo>
                  <a:pt x="741363" y="835561"/>
                  <a:pt x="705426" y="871498"/>
                  <a:pt x="661096" y="871498"/>
                </a:cubicBezTo>
                <a:lnTo>
                  <a:pt x="80267" y="871498"/>
                </a:lnTo>
                <a:cubicBezTo>
                  <a:pt x="35937" y="871498"/>
                  <a:pt x="0" y="835561"/>
                  <a:pt x="0" y="791231"/>
                </a:cubicBezTo>
                <a:close/>
              </a:path>
            </a:pathLst>
          </a:custGeom>
        </p:spPr>
      </p:pic>
      <p:pic>
        <p:nvPicPr>
          <p:cNvPr id="33" name="Picture Placeholder 41">
            <a:extLst>
              <a:ext uri="{FF2B5EF4-FFF2-40B4-BE49-F238E27FC236}">
                <a16:creationId xmlns:a16="http://schemas.microsoft.com/office/drawing/2014/main" id="{CD262560-93AE-E21C-D385-2239F992EEE1}"/>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842030" y="2913640"/>
            <a:ext cx="740098" cy="871498"/>
          </a:xfrm>
          <a:custGeom>
            <a:avLst/>
            <a:gdLst>
              <a:gd name="connsiteX0" fmla="*/ 0 w 741363"/>
              <a:gd name="connsiteY0" fmla="*/ 0 h 871498"/>
              <a:gd name="connsiteX1" fmla="*/ 741363 w 741363"/>
              <a:gd name="connsiteY1" fmla="*/ 0 h 871498"/>
              <a:gd name="connsiteX2" fmla="*/ 741363 w 741363"/>
              <a:gd name="connsiteY2" fmla="*/ 791231 h 871498"/>
              <a:gd name="connsiteX3" fmla="*/ 661096 w 741363"/>
              <a:gd name="connsiteY3" fmla="*/ 871498 h 871498"/>
              <a:gd name="connsiteX4" fmla="*/ 80267 w 741363"/>
              <a:gd name="connsiteY4" fmla="*/ 871498 h 871498"/>
              <a:gd name="connsiteX5" fmla="*/ 0 w 741363"/>
              <a:gd name="connsiteY5" fmla="*/ 791231 h 87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1363" h="871498">
                <a:moveTo>
                  <a:pt x="0" y="0"/>
                </a:moveTo>
                <a:lnTo>
                  <a:pt x="741363" y="0"/>
                </a:lnTo>
                <a:lnTo>
                  <a:pt x="741363" y="791231"/>
                </a:lnTo>
                <a:cubicBezTo>
                  <a:pt x="741363" y="835561"/>
                  <a:pt x="705426" y="871498"/>
                  <a:pt x="661096" y="871498"/>
                </a:cubicBezTo>
                <a:lnTo>
                  <a:pt x="80267" y="871498"/>
                </a:lnTo>
                <a:cubicBezTo>
                  <a:pt x="35937" y="871498"/>
                  <a:pt x="0" y="835561"/>
                  <a:pt x="0" y="791231"/>
                </a:cubicBezTo>
                <a:close/>
              </a:path>
            </a:pathLst>
          </a:custGeom>
        </p:spPr>
      </p:pic>
      <p:pic>
        <p:nvPicPr>
          <p:cNvPr id="34" name="Picture Placeholder 43">
            <a:extLst>
              <a:ext uri="{FF2B5EF4-FFF2-40B4-BE49-F238E27FC236}">
                <a16:creationId xmlns:a16="http://schemas.microsoft.com/office/drawing/2014/main" id="{DBAA4B39-360C-DB49-FCE3-E627C48BD8B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841471" y="4073172"/>
            <a:ext cx="740098" cy="871498"/>
          </a:xfrm>
          <a:custGeom>
            <a:avLst/>
            <a:gdLst>
              <a:gd name="connsiteX0" fmla="*/ 0 w 741363"/>
              <a:gd name="connsiteY0" fmla="*/ 0 h 871498"/>
              <a:gd name="connsiteX1" fmla="*/ 741363 w 741363"/>
              <a:gd name="connsiteY1" fmla="*/ 0 h 871498"/>
              <a:gd name="connsiteX2" fmla="*/ 741363 w 741363"/>
              <a:gd name="connsiteY2" fmla="*/ 791231 h 871498"/>
              <a:gd name="connsiteX3" fmla="*/ 661096 w 741363"/>
              <a:gd name="connsiteY3" fmla="*/ 871498 h 871498"/>
              <a:gd name="connsiteX4" fmla="*/ 80267 w 741363"/>
              <a:gd name="connsiteY4" fmla="*/ 871498 h 871498"/>
              <a:gd name="connsiteX5" fmla="*/ 0 w 741363"/>
              <a:gd name="connsiteY5" fmla="*/ 791231 h 87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1363" h="871498">
                <a:moveTo>
                  <a:pt x="0" y="0"/>
                </a:moveTo>
                <a:lnTo>
                  <a:pt x="741363" y="0"/>
                </a:lnTo>
                <a:lnTo>
                  <a:pt x="741363" y="791231"/>
                </a:lnTo>
                <a:cubicBezTo>
                  <a:pt x="741363" y="835561"/>
                  <a:pt x="705426" y="871498"/>
                  <a:pt x="661096" y="871498"/>
                </a:cubicBezTo>
                <a:lnTo>
                  <a:pt x="80267" y="871498"/>
                </a:lnTo>
                <a:cubicBezTo>
                  <a:pt x="35937" y="871498"/>
                  <a:pt x="0" y="835561"/>
                  <a:pt x="0" y="791231"/>
                </a:cubicBezTo>
                <a:close/>
              </a:path>
            </a:pathLst>
          </a:custGeom>
        </p:spPr>
      </p:pic>
      <p:pic>
        <p:nvPicPr>
          <p:cNvPr id="35" name="Picture Placeholder 45">
            <a:extLst>
              <a:ext uri="{FF2B5EF4-FFF2-40B4-BE49-F238E27FC236}">
                <a16:creationId xmlns:a16="http://schemas.microsoft.com/office/drawing/2014/main" id="{2C8A2E2A-38CE-A9B6-CFF6-1F952D94756C}"/>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840912" y="5222274"/>
            <a:ext cx="740098" cy="871498"/>
          </a:xfrm>
          <a:custGeom>
            <a:avLst/>
            <a:gdLst>
              <a:gd name="connsiteX0" fmla="*/ 0 w 741363"/>
              <a:gd name="connsiteY0" fmla="*/ 0 h 871498"/>
              <a:gd name="connsiteX1" fmla="*/ 741363 w 741363"/>
              <a:gd name="connsiteY1" fmla="*/ 0 h 871498"/>
              <a:gd name="connsiteX2" fmla="*/ 741363 w 741363"/>
              <a:gd name="connsiteY2" fmla="*/ 791231 h 871498"/>
              <a:gd name="connsiteX3" fmla="*/ 661096 w 741363"/>
              <a:gd name="connsiteY3" fmla="*/ 871498 h 871498"/>
              <a:gd name="connsiteX4" fmla="*/ 80267 w 741363"/>
              <a:gd name="connsiteY4" fmla="*/ 871498 h 871498"/>
              <a:gd name="connsiteX5" fmla="*/ 0 w 741363"/>
              <a:gd name="connsiteY5" fmla="*/ 791231 h 87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1363" h="871498">
                <a:moveTo>
                  <a:pt x="0" y="0"/>
                </a:moveTo>
                <a:lnTo>
                  <a:pt x="741363" y="0"/>
                </a:lnTo>
                <a:lnTo>
                  <a:pt x="741363" y="791231"/>
                </a:lnTo>
                <a:cubicBezTo>
                  <a:pt x="741363" y="835561"/>
                  <a:pt x="705426" y="871498"/>
                  <a:pt x="661096" y="871498"/>
                </a:cubicBezTo>
                <a:lnTo>
                  <a:pt x="80267" y="871498"/>
                </a:lnTo>
                <a:cubicBezTo>
                  <a:pt x="35937" y="871498"/>
                  <a:pt x="0" y="835561"/>
                  <a:pt x="0" y="791231"/>
                </a:cubicBezTo>
                <a:close/>
              </a:path>
            </a:pathLst>
          </a:custGeom>
        </p:spPr>
      </p:pic>
      <p:pic>
        <p:nvPicPr>
          <p:cNvPr id="36" name="Picture Placeholder 47">
            <a:extLst>
              <a:ext uri="{FF2B5EF4-FFF2-40B4-BE49-F238E27FC236}">
                <a16:creationId xmlns:a16="http://schemas.microsoft.com/office/drawing/2014/main" id="{1B5A5F14-5B2B-57C5-0152-3CF3EAAAC566}"/>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0691816" y="2919616"/>
            <a:ext cx="740098" cy="871498"/>
          </a:xfrm>
          <a:custGeom>
            <a:avLst/>
            <a:gdLst>
              <a:gd name="connsiteX0" fmla="*/ 0 w 741363"/>
              <a:gd name="connsiteY0" fmla="*/ 0 h 871498"/>
              <a:gd name="connsiteX1" fmla="*/ 741363 w 741363"/>
              <a:gd name="connsiteY1" fmla="*/ 0 h 871498"/>
              <a:gd name="connsiteX2" fmla="*/ 741363 w 741363"/>
              <a:gd name="connsiteY2" fmla="*/ 791231 h 871498"/>
              <a:gd name="connsiteX3" fmla="*/ 661096 w 741363"/>
              <a:gd name="connsiteY3" fmla="*/ 871498 h 871498"/>
              <a:gd name="connsiteX4" fmla="*/ 80267 w 741363"/>
              <a:gd name="connsiteY4" fmla="*/ 871498 h 871498"/>
              <a:gd name="connsiteX5" fmla="*/ 0 w 741363"/>
              <a:gd name="connsiteY5" fmla="*/ 791231 h 87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1363" h="871498">
                <a:moveTo>
                  <a:pt x="0" y="0"/>
                </a:moveTo>
                <a:lnTo>
                  <a:pt x="741363" y="0"/>
                </a:lnTo>
                <a:lnTo>
                  <a:pt x="741363" y="791231"/>
                </a:lnTo>
                <a:cubicBezTo>
                  <a:pt x="741363" y="835561"/>
                  <a:pt x="705426" y="871498"/>
                  <a:pt x="661096" y="871498"/>
                </a:cubicBezTo>
                <a:lnTo>
                  <a:pt x="80267" y="871498"/>
                </a:lnTo>
                <a:cubicBezTo>
                  <a:pt x="35937" y="871498"/>
                  <a:pt x="0" y="835561"/>
                  <a:pt x="0" y="791231"/>
                </a:cubicBezTo>
                <a:close/>
              </a:path>
            </a:pathLst>
          </a:custGeom>
        </p:spPr>
      </p:pic>
      <p:pic>
        <p:nvPicPr>
          <p:cNvPr id="37" name="Picture Placeholder 49">
            <a:extLst>
              <a:ext uri="{FF2B5EF4-FFF2-40B4-BE49-F238E27FC236}">
                <a16:creationId xmlns:a16="http://schemas.microsoft.com/office/drawing/2014/main" id="{251AE525-35A7-EEA2-0A93-A628DFE290E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0691257" y="4079148"/>
            <a:ext cx="740098" cy="871498"/>
          </a:xfrm>
          <a:custGeom>
            <a:avLst/>
            <a:gdLst>
              <a:gd name="connsiteX0" fmla="*/ 0 w 741363"/>
              <a:gd name="connsiteY0" fmla="*/ 0 h 871498"/>
              <a:gd name="connsiteX1" fmla="*/ 741363 w 741363"/>
              <a:gd name="connsiteY1" fmla="*/ 0 h 871498"/>
              <a:gd name="connsiteX2" fmla="*/ 741363 w 741363"/>
              <a:gd name="connsiteY2" fmla="*/ 791231 h 871498"/>
              <a:gd name="connsiteX3" fmla="*/ 661096 w 741363"/>
              <a:gd name="connsiteY3" fmla="*/ 871498 h 871498"/>
              <a:gd name="connsiteX4" fmla="*/ 80267 w 741363"/>
              <a:gd name="connsiteY4" fmla="*/ 871498 h 871498"/>
              <a:gd name="connsiteX5" fmla="*/ 0 w 741363"/>
              <a:gd name="connsiteY5" fmla="*/ 791231 h 87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1363" h="871498">
                <a:moveTo>
                  <a:pt x="0" y="0"/>
                </a:moveTo>
                <a:lnTo>
                  <a:pt x="741363" y="0"/>
                </a:lnTo>
                <a:lnTo>
                  <a:pt x="741363" y="791231"/>
                </a:lnTo>
                <a:cubicBezTo>
                  <a:pt x="741363" y="835561"/>
                  <a:pt x="705426" y="871498"/>
                  <a:pt x="661096" y="871498"/>
                </a:cubicBezTo>
                <a:lnTo>
                  <a:pt x="80267" y="871498"/>
                </a:lnTo>
                <a:cubicBezTo>
                  <a:pt x="35937" y="871498"/>
                  <a:pt x="0" y="835561"/>
                  <a:pt x="0" y="791231"/>
                </a:cubicBezTo>
                <a:close/>
              </a:path>
            </a:pathLst>
          </a:custGeom>
        </p:spPr>
      </p:pic>
      <p:pic>
        <p:nvPicPr>
          <p:cNvPr id="38" name="Picture Placeholder 51">
            <a:extLst>
              <a:ext uri="{FF2B5EF4-FFF2-40B4-BE49-F238E27FC236}">
                <a16:creationId xmlns:a16="http://schemas.microsoft.com/office/drawing/2014/main" id="{A4FDFADA-C989-CB37-0CAB-0E5BC51393C2}"/>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0690698" y="5228252"/>
            <a:ext cx="740098" cy="871498"/>
          </a:xfrm>
          <a:custGeom>
            <a:avLst/>
            <a:gdLst>
              <a:gd name="connsiteX0" fmla="*/ 0 w 741363"/>
              <a:gd name="connsiteY0" fmla="*/ 0 h 871498"/>
              <a:gd name="connsiteX1" fmla="*/ 741363 w 741363"/>
              <a:gd name="connsiteY1" fmla="*/ 0 h 871498"/>
              <a:gd name="connsiteX2" fmla="*/ 741363 w 741363"/>
              <a:gd name="connsiteY2" fmla="*/ 791231 h 871498"/>
              <a:gd name="connsiteX3" fmla="*/ 661096 w 741363"/>
              <a:gd name="connsiteY3" fmla="*/ 871498 h 871498"/>
              <a:gd name="connsiteX4" fmla="*/ 80267 w 741363"/>
              <a:gd name="connsiteY4" fmla="*/ 871498 h 871498"/>
              <a:gd name="connsiteX5" fmla="*/ 0 w 741363"/>
              <a:gd name="connsiteY5" fmla="*/ 791231 h 87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1363" h="871498">
                <a:moveTo>
                  <a:pt x="0" y="0"/>
                </a:moveTo>
                <a:lnTo>
                  <a:pt x="741363" y="0"/>
                </a:lnTo>
                <a:lnTo>
                  <a:pt x="741363" y="791231"/>
                </a:lnTo>
                <a:cubicBezTo>
                  <a:pt x="741363" y="835561"/>
                  <a:pt x="705426" y="871498"/>
                  <a:pt x="661096" y="871498"/>
                </a:cubicBezTo>
                <a:lnTo>
                  <a:pt x="80267" y="871498"/>
                </a:lnTo>
                <a:cubicBezTo>
                  <a:pt x="35937" y="871498"/>
                  <a:pt x="0" y="835561"/>
                  <a:pt x="0" y="791231"/>
                </a:cubicBezTo>
                <a:close/>
              </a:path>
            </a:pathLst>
          </a:custGeom>
        </p:spPr>
      </p:pic>
      <p:cxnSp>
        <p:nvCxnSpPr>
          <p:cNvPr id="39" name="Straight Connector 38">
            <a:extLst>
              <a:ext uri="{FF2B5EF4-FFF2-40B4-BE49-F238E27FC236}">
                <a16:creationId xmlns:a16="http://schemas.microsoft.com/office/drawing/2014/main" id="{3F19B8B7-F8A6-F1F3-CDD4-119815ED178F}"/>
              </a:ext>
            </a:extLst>
          </p:cNvPr>
          <p:cNvCxnSpPr/>
          <p:nvPr/>
        </p:nvCxnSpPr>
        <p:spPr>
          <a:xfrm>
            <a:off x="690214" y="2907673"/>
            <a:ext cx="3029861"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5EAC953E-CD10-2C9A-4557-1757D207AE65}"/>
              </a:ext>
            </a:extLst>
          </p:cNvPr>
          <p:cNvCxnSpPr/>
          <p:nvPr/>
        </p:nvCxnSpPr>
        <p:spPr>
          <a:xfrm>
            <a:off x="689655" y="4067205"/>
            <a:ext cx="3029861"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E117D94D-E0EB-72B1-04E8-C7116440727B}"/>
              </a:ext>
            </a:extLst>
          </p:cNvPr>
          <p:cNvCxnSpPr/>
          <p:nvPr/>
        </p:nvCxnSpPr>
        <p:spPr>
          <a:xfrm>
            <a:off x="689096" y="5216308"/>
            <a:ext cx="3029861"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9170B047-3092-7D81-0FDB-3D4774AB0E73}"/>
              </a:ext>
            </a:extLst>
          </p:cNvPr>
          <p:cNvCxnSpPr/>
          <p:nvPr/>
        </p:nvCxnSpPr>
        <p:spPr>
          <a:xfrm>
            <a:off x="4554093" y="2907673"/>
            <a:ext cx="3029861"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1FBAEFD1-CD4E-1388-05BC-79F503ACD097}"/>
              </a:ext>
            </a:extLst>
          </p:cNvPr>
          <p:cNvCxnSpPr/>
          <p:nvPr/>
        </p:nvCxnSpPr>
        <p:spPr>
          <a:xfrm>
            <a:off x="4553534" y="4067205"/>
            <a:ext cx="3029861"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11074DA4-C3A7-106F-44EB-5206657AD81C}"/>
              </a:ext>
            </a:extLst>
          </p:cNvPr>
          <p:cNvCxnSpPr/>
          <p:nvPr/>
        </p:nvCxnSpPr>
        <p:spPr>
          <a:xfrm>
            <a:off x="4552975" y="5216308"/>
            <a:ext cx="3029861"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09792DB8-4126-9675-7A3F-ACA5CCB557EC}"/>
              </a:ext>
            </a:extLst>
          </p:cNvPr>
          <p:cNvCxnSpPr/>
          <p:nvPr/>
        </p:nvCxnSpPr>
        <p:spPr>
          <a:xfrm>
            <a:off x="8403879" y="2913650"/>
            <a:ext cx="3029861"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C5AF0839-B0C7-99B8-F521-EDB063CCA841}"/>
              </a:ext>
            </a:extLst>
          </p:cNvPr>
          <p:cNvCxnSpPr/>
          <p:nvPr/>
        </p:nvCxnSpPr>
        <p:spPr>
          <a:xfrm>
            <a:off x="8403320" y="4073182"/>
            <a:ext cx="3029861" cy="0"/>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49BC9BE3-943D-657C-A5D0-7C1F2FF99D57}"/>
              </a:ext>
            </a:extLst>
          </p:cNvPr>
          <p:cNvCxnSpPr/>
          <p:nvPr/>
        </p:nvCxnSpPr>
        <p:spPr>
          <a:xfrm>
            <a:off x="8402760" y="5222285"/>
            <a:ext cx="3029861"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705F5411-BA59-FB7B-ECCC-E116F01F3FAF}"/>
              </a:ext>
            </a:extLst>
          </p:cNvPr>
          <p:cNvSpPr>
            <a:spLocks noGrp="1"/>
          </p:cNvSpPr>
          <p:nvPr>
            <p:ph type="title"/>
          </p:nvPr>
        </p:nvSpPr>
        <p:spPr/>
        <p:txBody>
          <a:bodyPr/>
          <a:lstStyle/>
          <a:p>
            <a:r>
              <a:rPr lang="en-US" dirty="0"/>
              <a:t>Header lorem ipsum</a:t>
            </a:r>
          </a:p>
        </p:txBody>
      </p:sp>
      <p:sp>
        <p:nvSpPr>
          <p:cNvPr id="3" name="Footer Placeholder 2">
            <a:extLst>
              <a:ext uri="{FF2B5EF4-FFF2-40B4-BE49-F238E27FC236}">
                <a16:creationId xmlns:a16="http://schemas.microsoft.com/office/drawing/2014/main" id="{E7DA2B15-8398-2E7C-21E5-A35AC50304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7EDBD0-D7FD-6DBB-8D7A-0346B3CC7809}"/>
              </a:ext>
            </a:extLst>
          </p:cNvPr>
          <p:cNvSpPr>
            <a:spLocks noGrp="1"/>
          </p:cNvSpPr>
          <p:nvPr>
            <p:ph type="sldNum" sz="quarter" idx="12"/>
          </p:nvPr>
        </p:nvSpPr>
        <p:spPr/>
        <p:txBody>
          <a:bodyPr/>
          <a:lstStyle/>
          <a:p>
            <a:fld id="{AEAD572E-2F50-43BC-A5A3-42ECFACCA1CC}" type="slidenum">
              <a:rPr lang="en-US" smtClean="0"/>
              <a:pPr/>
              <a:t>46</a:t>
            </a:fld>
            <a:endParaRPr lang="en-US"/>
          </a:p>
        </p:txBody>
      </p:sp>
      <p:sp>
        <p:nvSpPr>
          <p:cNvPr id="6" name="Text Placeholder 13">
            <a:extLst>
              <a:ext uri="{FF2B5EF4-FFF2-40B4-BE49-F238E27FC236}">
                <a16:creationId xmlns:a16="http://schemas.microsoft.com/office/drawing/2014/main" id="{B1ABF385-17DA-AEE6-F0EE-F0BAD3CA1EF7}"/>
              </a:ext>
            </a:extLst>
          </p:cNvPr>
          <p:cNvSpPr txBox="1">
            <a:spLocks/>
          </p:cNvSpPr>
          <p:nvPr/>
        </p:nvSpPr>
        <p:spPr>
          <a:xfrm>
            <a:off x="690213" y="1927754"/>
            <a:ext cx="3029861" cy="685998"/>
          </a:xfrm>
          <a:prstGeom prst="rect">
            <a:avLst/>
          </a:prstGeom>
        </p:spPr>
        <p:txBody>
          <a:bodyPr lIns="0" tIns="0" rIns="0" bIns="0"/>
          <a:lstStyle>
            <a:lvl1pPr marL="0" indent="0" algn="l" defTabSz="914446" rtl="0" eaLnBrk="1" latinLnBrk="0" hangingPunct="1">
              <a:lnSpc>
                <a:spcPct val="120000"/>
              </a:lnSpc>
              <a:spcBef>
                <a:spcPts val="2000"/>
              </a:spcBef>
              <a:spcAft>
                <a:spcPts val="400"/>
              </a:spcAft>
              <a:buClr>
                <a:schemeClr val="accent1"/>
              </a:buClr>
              <a:buSzPct val="115000"/>
              <a:buFont typeface="Sora-SIA" pitchFamily="2" charset="0"/>
              <a:buNone/>
              <a:defRPr sz="1200" b="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100" b="0" kern="1200">
                <a:solidFill>
                  <a:schemeClr val="tx1"/>
                </a:solidFill>
                <a:latin typeface="+mn-lt"/>
                <a:ea typeface="+mn-ea"/>
                <a:cs typeface="+mn-cs"/>
              </a:defRPr>
            </a:lvl2pPr>
            <a:lvl3pPr marL="173047" indent="-173047"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342917" indent="-169872"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lang="en-US" sz="1100" kern="1200" dirty="0" smtClean="0">
                <a:solidFill>
                  <a:schemeClr val="tx1"/>
                </a:solidFill>
                <a:latin typeface="+mn-lt"/>
                <a:ea typeface="+mn-ea"/>
                <a:cs typeface="+mn-cs"/>
              </a:defRPr>
            </a:lvl4pPr>
            <a:lvl5pPr marL="514376" indent="-169872" algn="l" defTabSz="914446" rtl="0" eaLnBrk="1" latinLnBrk="0" hangingPunct="1">
              <a:lnSpc>
                <a:spcPct val="120000"/>
              </a:lnSpc>
              <a:spcBef>
                <a:spcPts val="0"/>
              </a:spcBef>
              <a:spcAft>
                <a:spcPts val="400"/>
              </a:spcAft>
              <a:buSzPct val="80000"/>
              <a:buFont typeface="Arial" panose="020B0604020202020204" pitchFamily="34" charset="0"/>
              <a:buChar char="•"/>
              <a:defRPr lang="en-US" sz="1100" kern="1200" dirty="0" smtClean="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a:t>
            </a:r>
            <a:endParaRPr lang="en-US" dirty="0"/>
          </a:p>
        </p:txBody>
      </p:sp>
      <p:sp>
        <p:nvSpPr>
          <p:cNvPr id="7" name="Text Placeholder 14">
            <a:extLst>
              <a:ext uri="{FF2B5EF4-FFF2-40B4-BE49-F238E27FC236}">
                <a16:creationId xmlns:a16="http://schemas.microsoft.com/office/drawing/2014/main" id="{3F37E5A6-3A73-61D0-B891-AFA0E2864CC5}"/>
              </a:ext>
            </a:extLst>
          </p:cNvPr>
          <p:cNvSpPr txBox="1">
            <a:spLocks/>
          </p:cNvSpPr>
          <p:nvPr/>
        </p:nvSpPr>
        <p:spPr>
          <a:xfrm>
            <a:off x="659508" y="3017890"/>
            <a:ext cx="2209935"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XX</a:t>
            </a:r>
          </a:p>
        </p:txBody>
      </p:sp>
      <p:sp>
        <p:nvSpPr>
          <p:cNvPr id="8" name="Text Placeholder 14">
            <a:extLst>
              <a:ext uri="{FF2B5EF4-FFF2-40B4-BE49-F238E27FC236}">
                <a16:creationId xmlns:a16="http://schemas.microsoft.com/office/drawing/2014/main" id="{3CF591E1-F4A4-990E-84D6-4487F74C5736}"/>
              </a:ext>
            </a:extLst>
          </p:cNvPr>
          <p:cNvSpPr txBox="1">
            <a:spLocks/>
          </p:cNvSpPr>
          <p:nvPr/>
        </p:nvSpPr>
        <p:spPr>
          <a:xfrm>
            <a:off x="690212" y="3745614"/>
            <a:ext cx="3029861" cy="258368"/>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a:t>
            </a:r>
          </a:p>
        </p:txBody>
      </p:sp>
      <p:sp>
        <p:nvSpPr>
          <p:cNvPr id="9" name="Text Placeholder 14">
            <a:extLst>
              <a:ext uri="{FF2B5EF4-FFF2-40B4-BE49-F238E27FC236}">
                <a16:creationId xmlns:a16="http://schemas.microsoft.com/office/drawing/2014/main" id="{7DB06786-5DD9-5CE0-79EA-08A17BCC507C}"/>
              </a:ext>
            </a:extLst>
          </p:cNvPr>
          <p:cNvSpPr txBox="1">
            <a:spLocks/>
          </p:cNvSpPr>
          <p:nvPr/>
        </p:nvSpPr>
        <p:spPr>
          <a:xfrm>
            <a:off x="658949" y="4177422"/>
            <a:ext cx="2209935"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XX</a:t>
            </a:r>
          </a:p>
        </p:txBody>
      </p:sp>
      <p:sp>
        <p:nvSpPr>
          <p:cNvPr id="10" name="Text Placeholder 14">
            <a:extLst>
              <a:ext uri="{FF2B5EF4-FFF2-40B4-BE49-F238E27FC236}">
                <a16:creationId xmlns:a16="http://schemas.microsoft.com/office/drawing/2014/main" id="{7091F070-D6E3-FCCC-D1F3-75D65E1C5D91}"/>
              </a:ext>
            </a:extLst>
          </p:cNvPr>
          <p:cNvSpPr txBox="1">
            <a:spLocks/>
          </p:cNvSpPr>
          <p:nvPr/>
        </p:nvSpPr>
        <p:spPr>
          <a:xfrm>
            <a:off x="689653" y="4905146"/>
            <a:ext cx="3029861" cy="258368"/>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a:t>
            </a:r>
          </a:p>
        </p:txBody>
      </p:sp>
      <p:sp>
        <p:nvSpPr>
          <p:cNvPr id="11" name="Text Placeholder 14">
            <a:extLst>
              <a:ext uri="{FF2B5EF4-FFF2-40B4-BE49-F238E27FC236}">
                <a16:creationId xmlns:a16="http://schemas.microsoft.com/office/drawing/2014/main" id="{AF8566ED-866C-88E9-E65A-1E4C499D1853}"/>
              </a:ext>
            </a:extLst>
          </p:cNvPr>
          <p:cNvSpPr txBox="1">
            <a:spLocks/>
          </p:cNvSpPr>
          <p:nvPr/>
        </p:nvSpPr>
        <p:spPr>
          <a:xfrm>
            <a:off x="658390" y="5326525"/>
            <a:ext cx="2209935"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XX</a:t>
            </a:r>
          </a:p>
        </p:txBody>
      </p:sp>
      <p:sp>
        <p:nvSpPr>
          <p:cNvPr id="12" name="Text Placeholder 14">
            <a:extLst>
              <a:ext uri="{FF2B5EF4-FFF2-40B4-BE49-F238E27FC236}">
                <a16:creationId xmlns:a16="http://schemas.microsoft.com/office/drawing/2014/main" id="{E978905F-B95B-B506-C362-D88DB86FE612}"/>
              </a:ext>
            </a:extLst>
          </p:cNvPr>
          <p:cNvSpPr txBox="1">
            <a:spLocks/>
          </p:cNvSpPr>
          <p:nvPr/>
        </p:nvSpPr>
        <p:spPr>
          <a:xfrm>
            <a:off x="689094" y="6054249"/>
            <a:ext cx="3029861" cy="258368"/>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a:t>
            </a:r>
          </a:p>
        </p:txBody>
      </p:sp>
      <p:sp>
        <p:nvSpPr>
          <p:cNvPr id="13" name="Text Placeholder 13">
            <a:extLst>
              <a:ext uri="{FF2B5EF4-FFF2-40B4-BE49-F238E27FC236}">
                <a16:creationId xmlns:a16="http://schemas.microsoft.com/office/drawing/2014/main" id="{466B763D-CE6C-18C2-A486-287AB094B4FC}"/>
              </a:ext>
            </a:extLst>
          </p:cNvPr>
          <p:cNvSpPr txBox="1">
            <a:spLocks/>
          </p:cNvSpPr>
          <p:nvPr/>
        </p:nvSpPr>
        <p:spPr>
          <a:xfrm>
            <a:off x="4554092" y="1927754"/>
            <a:ext cx="3029861" cy="685998"/>
          </a:xfrm>
          <a:prstGeom prst="rect">
            <a:avLst/>
          </a:prstGeom>
        </p:spPr>
        <p:txBody>
          <a:bodyPr lIns="0" tIns="0" rIns="0" bIns="0"/>
          <a:lstStyle>
            <a:lvl1pPr marL="0" indent="0" algn="l" defTabSz="914446" rtl="0" eaLnBrk="1" latinLnBrk="0" hangingPunct="1">
              <a:lnSpc>
                <a:spcPct val="120000"/>
              </a:lnSpc>
              <a:spcBef>
                <a:spcPts val="2000"/>
              </a:spcBef>
              <a:spcAft>
                <a:spcPts val="400"/>
              </a:spcAft>
              <a:buClr>
                <a:schemeClr val="accent1"/>
              </a:buClr>
              <a:buSzPct val="115000"/>
              <a:buFont typeface="Sora-SIA" pitchFamily="2" charset="0"/>
              <a:buNone/>
              <a:defRPr sz="1200" b="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100" b="0" kern="1200">
                <a:solidFill>
                  <a:schemeClr val="tx1"/>
                </a:solidFill>
                <a:latin typeface="+mn-lt"/>
                <a:ea typeface="+mn-ea"/>
                <a:cs typeface="+mn-cs"/>
              </a:defRPr>
            </a:lvl2pPr>
            <a:lvl3pPr marL="173047" indent="-173047"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342917" indent="-169872"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lang="en-US" sz="1100" kern="1200" dirty="0" smtClean="0">
                <a:solidFill>
                  <a:schemeClr val="tx1"/>
                </a:solidFill>
                <a:latin typeface="+mn-lt"/>
                <a:ea typeface="+mn-ea"/>
                <a:cs typeface="+mn-cs"/>
              </a:defRPr>
            </a:lvl4pPr>
            <a:lvl5pPr marL="514376" indent="-169872" algn="l" defTabSz="914446" rtl="0" eaLnBrk="1" latinLnBrk="0" hangingPunct="1">
              <a:lnSpc>
                <a:spcPct val="120000"/>
              </a:lnSpc>
              <a:spcBef>
                <a:spcPts val="0"/>
              </a:spcBef>
              <a:spcAft>
                <a:spcPts val="400"/>
              </a:spcAft>
              <a:buSzPct val="80000"/>
              <a:buFont typeface="Arial" panose="020B0604020202020204" pitchFamily="34" charset="0"/>
              <a:buChar char="•"/>
              <a:defRPr lang="en-US" sz="1100" kern="1200" dirty="0" smtClean="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a:t>
            </a:r>
            <a:endParaRPr lang="en-US" dirty="0"/>
          </a:p>
        </p:txBody>
      </p:sp>
      <p:sp>
        <p:nvSpPr>
          <p:cNvPr id="14" name="Text Placeholder 14">
            <a:extLst>
              <a:ext uri="{FF2B5EF4-FFF2-40B4-BE49-F238E27FC236}">
                <a16:creationId xmlns:a16="http://schemas.microsoft.com/office/drawing/2014/main" id="{DFC55A4F-59DC-27D4-C4E5-CC8AC4687DAF}"/>
              </a:ext>
            </a:extLst>
          </p:cNvPr>
          <p:cNvSpPr txBox="1">
            <a:spLocks/>
          </p:cNvSpPr>
          <p:nvPr/>
        </p:nvSpPr>
        <p:spPr>
          <a:xfrm>
            <a:off x="4523387" y="3017890"/>
            <a:ext cx="2209935"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XX</a:t>
            </a:r>
          </a:p>
        </p:txBody>
      </p:sp>
      <p:sp>
        <p:nvSpPr>
          <p:cNvPr id="15" name="Text Placeholder 14">
            <a:extLst>
              <a:ext uri="{FF2B5EF4-FFF2-40B4-BE49-F238E27FC236}">
                <a16:creationId xmlns:a16="http://schemas.microsoft.com/office/drawing/2014/main" id="{B7DD13C8-E199-B338-DE76-735FD80CF064}"/>
              </a:ext>
            </a:extLst>
          </p:cNvPr>
          <p:cNvSpPr txBox="1">
            <a:spLocks/>
          </p:cNvSpPr>
          <p:nvPr/>
        </p:nvSpPr>
        <p:spPr>
          <a:xfrm>
            <a:off x="4554091" y="3745614"/>
            <a:ext cx="3029861" cy="258368"/>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a:t>
            </a:r>
          </a:p>
        </p:txBody>
      </p:sp>
      <p:sp>
        <p:nvSpPr>
          <p:cNvPr id="16" name="Text Placeholder 14">
            <a:extLst>
              <a:ext uri="{FF2B5EF4-FFF2-40B4-BE49-F238E27FC236}">
                <a16:creationId xmlns:a16="http://schemas.microsoft.com/office/drawing/2014/main" id="{448B0AB5-203E-BCDC-3D7C-C99FE960A6FE}"/>
              </a:ext>
            </a:extLst>
          </p:cNvPr>
          <p:cNvSpPr txBox="1">
            <a:spLocks/>
          </p:cNvSpPr>
          <p:nvPr/>
        </p:nvSpPr>
        <p:spPr>
          <a:xfrm>
            <a:off x="4522828" y="4177422"/>
            <a:ext cx="2209935"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XX</a:t>
            </a:r>
          </a:p>
        </p:txBody>
      </p:sp>
      <p:sp>
        <p:nvSpPr>
          <p:cNvPr id="17" name="Text Placeholder 14">
            <a:extLst>
              <a:ext uri="{FF2B5EF4-FFF2-40B4-BE49-F238E27FC236}">
                <a16:creationId xmlns:a16="http://schemas.microsoft.com/office/drawing/2014/main" id="{41CFF6D3-D32A-6063-321D-CEC7869030BB}"/>
              </a:ext>
            </a:extLst>
          </p:cNvPr>
          <p:cNvSpPr txBox="1">
            <a:spLocks/>
          </p:cNvSpPr>
          <p:nvPr/>
        </p:nvSpPr>
        <p:spPr>
          <a:xfrm>
            <a:off x="4553532" y="4905146"/>
            <a:ext cx="3029861" cy="258368"/>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a:t>
            </a:r>
          </a:p>
        </p:txBody>
      </p:sp>
      <p:sp>
        <p:nvSpPr>
          <p:cNvPr id="18" name="Text Placeholder 14">
            <a:extLst>
              <a:ext uri="{FF2B5EF4-FFF2-40B4-BE49-F238E27FC236}">
                <a16:creationId xmlns:a16="http://schemas.microsoft.com/office/drawing/2014/main" id="{63F5BB73-82A3-ACD6-4A4D-B138BD5E375E}"/>
              </a:ext>
            </a:extLst>
          </p:cNvPr>
          <p:cNvSpPr txBox="1">
            <a:spLocks/>
          </p:cNvSpPr>
          <p:nvPr/>
        </p:nvSpPr>
        <p:spPr>
          <a:xfrm>
            <a:off x="4522269" y="5326525"/>
            <a:ext cx="2209935"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XX</a:t>
            </a:r>
          </a:p>
        </p:txBody>
      </p:sp>
      <p:sp>
        <p:nvSpPr>
          <p:cNvPr id="19" name="Text Placeholder 14">
            <a:extLst>
              <a:ext uri="{FF2B5EF4-FFF2-40B4-BE49-F238E27FC236}">
                <a16:creationId xmlns:a16="http://schemas.microsoft.com/office/drawing/2014/main" id="{39D6213C-B8CC-6500-074F-0DCD87EFBA15}"/>
              </a:ext>
            </a:extLst>
          </p:cNvPr>
          <p:cNvSpPr txBox="1">
            <a:spLocks/>
          </p:cNvSpPr>
          <p:nvPr/>
        </p:nvSpPr>
        <p:spPr>
          <a:xfrm>
            <a:off x="4552973" y="6054249"/>
            <a:ext cx="3029861" cy="258368"/>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a:t>
            </a:r>
          </a:p>
        </p:txBody>
      </p:sp>
      <p:sp>
        <p:nvSpPr>
          <p:cNvPr id="20" name="Text Placeholder 13">
            <a:extLst>
              <a:ext uri="{FF2B5EF4-FFF2-40B4-BE49-F238E27FC236}">
                <a16:creationId xmlns:a16="http://schemas.microsoft.com/office/drawing/2014/main" id="{EBE7E695-7448-6D15-D59E-D3C18753E085}"/>
              </a:ext>
            </a:extLst>
          </p:cNvPr>
          <p:cNvSpPr txBox="1">
            <a:spLocks/>
          </p:cNvSpPr>
          <p:nvPr/>
        </p:nvSpPr>
        <p:spPr>
          <a:xfrm>
            <a:off x="8403878" y="1933732"/>
            <a:ext cx="3029861" cy="685998"/>
          </a:xfrm>
          <a:prstGeom prst="rect">
            <a:avLst/>
          </a:prstGeom>
        </p:spPr>
        <p:txBody>
          <a:bodyPr lIns="0" tIns="0" rIns="0" bIns="0"/>
          <a:lstStyle>
            <a:lvl1pPr marL="0" indent="0" algn="l" defTabSz="914446" rtl="0" eaLnBrk="1" latinLnBrk="0" hangingPunct="1">
              <a:lnSpc>
                <a:spcPct val="120000"/>
              </a:lnSpc>
              <a:spcBef>
                <a:spcPts val="2000"/>
              </a:spcBef>
              <a:spcAft>
                <a:spcPts val="400"/>
              </a:spcAft>
              <a:buClr>
                <a:schemeClr val="accent1"/>
              </a:buClr>
              <a:buSzPct val="115000"/>
              <a:buFont typeface="Sora-SIA" pitchFamily="2" charset="0"/>
              <a:buNone/>
              <a:defRPr sz="1200" b="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100" b="0" kern="1200">
                <a:solidFill>
                  <a:schemeClr val="tx1"/>
                </a:solidFill>
                <a:latin typeface="+mn-lt"/>
                <a:ea typeface="+mn-ea"/>
                <a:cs typeface="+mn-cs"/>
              </a:defRPr>
            </a:lvl2pPr>
            <a:lvl3pPr marL="173047" indent="-173047"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342917" indent="-169872"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lang="en-US" sz="1100" kern="1200" dirty="0" smtClean="0">
                <a:solidFill>
                  <a:schemeClr val="tx1"/>
                </a:solidFill>
                <a:latin typeface="+mn-lt"/>
                <a:ea typeface="+mn-ea"/>
                <a:cs typeface="+mn-cs"/>
              </a:defRPr>
            </a:lvl4pPr>
            <a:lvl5pPr marL="514376" indent="-169872" algn="l" defTabSz="914446" rtl="0" eaLnBrk="1" latinLnBrk="0" hangingPunct="1">
              <a:lnSpc>
                <a:spcPct val="120000"/>
              </a:lnSpc>
              <a:spcBef>
                <a:spcPts val="0"/>
              </a:spcBef>
              <a:spcAft>
                <a:spcPts val="400"/>
              </a:spcAft>
              <a:buSzPct val="80000"/>
              <a:buFont typeface="Arial" panose="020B0604020202020204" pitchFamily="34" charset="0"/>
              <a:buChar char="•"/>
              <a:defRPr lang="en-US" sz="1100" kern="1200" dirty="0" smtClean="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a:t>
            </a:r>
            <a:endParaRPr lang="en-US" dirty="0"/>
          </a:p>
        </p:txBody>
      </p:sp>
      <p:sp>
        <p:nvSpPr>
          <p:cNvPr id="21" name="Text Placeholder 14">
            <a:extLst>
              <a:ext uri="{FF2B5EF4-FFF2-40B4-BE49-F238E27FC236}">
                <a16:creationId xmlns:a16="http://schemas.microsoft.com/office/drawing/2014/main" id="{CDD2A26B-B30E-D9A2-27F9-CB9DDA272BA4}"/>
              </a:ext>
            </a:extLst>
          </p:cNvPr>
          <p:cNvSpPr txBox="1">
            <a:spLocks/>
          </p:cNvSpPr>
          <p:nvPr/>
        </p:nvSpPr>
        <p:spPr>
          <a:xfrm>
            <a:off x="8373173" y="3023867"/>
            <a:ext cx="2209935"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XX</a:t>
            </a:r>
          </a:p>
        </p:txBody>
      </p:sp>
      <p:sp>
        <p:nvSpPr>
          <p:cNvPr id="22" name="Text Placeholder 14">
            <a:extLst>
              <a:ext uri="{FF2B5EF4-FFF2-40B4-BE49-F238E27FC236}">
                <a16:creationId xmlns:a16="http://schemas.microsoft.com/office/drawing/2014/main" id="{D768622D-B51F-06B6-7C04-51789B120DA2}"/>
              </a:ext>
            </a:extLst>
          </p:cNvPr>
          <p:cNvSpPr txBox="1">
            <a:spLocks/>
          </p:cNvSpPr>
          <p:nvPr/>
        </p:nvSpPr>
        <p:spPr>
          <a:xfrm>
            <a:off x="8403877" y="3751591"/>
            <a:ext cx="3029861" cy="258368"/>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a:t>
            </a:r>
          </a:p>
        </p:txBody>
      </p:sp>
      <p:sp>
        <p:nvSpPr>
          <p:cNvPr id="23" name="Text Placeholder 14">
            <a:extLst>
              <a:ext uri="{FF2B5EF4-FFF2-40B4-BE49-F238E27FC236}">
                <a16:creationId xmlns:a16="http://schemas.microsoft.com/office/drawing/2014/main" id="{E1359C83-04C7-80E4-6652-BD29413B55FD}"/>
              </a:ext>
            </a:extLst>
          </p:cNvPr>
          <p:cNvSpPr txBox="1">
            <a:spLocks/>
          </p:cNvSpPr>
          <p:nvPr/>
        </p:nvSpPr>
        <p:spPr>
          <a:xfrm>
            <a:off x="8372614" y="4183399"/>
            <a:ext cx="2209935"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XX</a:t>
            </a:r>
          </a:p>
        </p:txBody>
      </p:sp>
      <p:sp>
        <p:nvSpPr>
          <p:cNvPr id="24" name="Text Placeholder 14">
            <a:extLst>
              <a:ext uri="{FF2B5EF4-FFF2-40B4-BE49-F238E27FC236}">
                <a16:creationId xmlns:a16="http://schemas.microsoft.com/office/drawing/2014/main" id="{1E733E6D-F0C3-4142-02F6-4E79B02A8307}"/>
              </a:ext>
            </a:extLst>
          </p:cNvPr>
          <p:cNvSpPr txBox="1">
            <a:spLocks/>
          </p:cNvSpPr>
          <p:nvPr/>
        </p:nvSpPr>
        <p:spPr>
          <a:xfrm>
            <a:off x="8403318" y="4911123"/>
            <a:ext cx="3029861" cy="258368"/>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a:t>
            </a:r>
          </a:p>
        </p:txBody>
      </p:sp>
      <p:sp>
        <p:nvSpPr>
          <p:cNvPr id="25" name="Text Placeholder 14">
            <a:extLst>
              <a:ext uri="{FF2B5EF4-FFF2-40B4-BE49-F238E27FC236}">
                <a16:creationId xmlns:a16="http://schemas.microsoft.com/office/drawing/2014/main" id="{A5B266D1-E47A-214B-57A4-D2A662432558}"/>
              </a:ext>
            </a:extLst>
          </p:cNvPr>
          <p:cNvSpPr txBox="1">
            <a:spLocks/>
          </p:cNvSpPr>
          <p:nvPr/>
        </p:nvSpPr>
        <p:spPr>
          <a:xfrm>
            <a:off x="8372055" y="5332502"/>
            <a:ext cx="2209935" cy="716964"/>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4800" kern="1200">
                <a:solidFill>
                  <a:schemeClr val="tx1"/>
                </a:solidFill>
                <a:latin typeface="Sora-SIA Light" charset="0"/>
                <a:ea typeface="+mn-ea"/>
                <a:cs typeface="Sora-SIA Light" charset="0"/>
              </a:defRPr>
            </a:lvl1pPr>
            <a:lvl2pPr marL="0" indent="0" algn="l" defTabSz="914446" rtl="0" eaLnBrk="1" latinLnBrk="0" hangingPunct="1">
              <a:lnSpc>
                <a:spcPct val="120000"/>
              </a:lnSpc>
              <a:spcBef>
                <a:spcPts val="0"/>
              </a:spcBef>
              <a:spcAft>
                <a:spcPts val="18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XX</a:t>
            </a:r>
          </a:p>
        </p:txBody>
      </p:sp>
      <p:sp>
        <p:nvSpPr>
          <p:cNvPr id="26" name="Text Placeholder 14">
            <a:extLst>
              <a:ext uri="{FF2B5EF4-FFF2-40B4-BE49-F238E27FC236}">
                <a16:creationId xmlns:a16="http://schemas.microsoft.com/office/drawing/2014/main" id="{C513419B-CCDC-E0BF-4964-08CDDDE6BE22}"/>
              </a:ext>
            </a:extLst>
          </p:cNvPr>
          <p:cNvSpPr txBox="1">
            <a:spLocks/>
          </p:cNvSpPr>
          <p:nvPr/>
        </p:nvSpPr>
        <p:spPr>
          <a:xfrm>
            <a:off x="8402759" y="6060226"/>
            <a:ext cx="3029861" cy="258368"/>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10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a:t>
            </a:r>
          </a:p>
        </p:txBody>
      </p:sp>
    </p:spTree>
    <p:extLst>
      <p:ext uri="{BB962C8B-B14F-4D97-AF65-F5344CB8AC3E}">
        <p14:creationId xmlns:p14="http://schemas.microsoft.com/office/powerpoint/2010/main" val="422012124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Top Corners Rounded 25">
            <a:extLst>
              <a:ext uri="{FF2B5EF4-FFF2-40B4-BE49-F238E27FC236}">
                <a16:creationId xmlns:a16="http://schemas.microsoft.com/office/drawing/2014/main" id="{2945EE76-0577-ECBA-BB4C-22E1B7E58555}"/>
              </a:ext>
            </a:extLst>
          </p:cNvPr>
          <p:cNvSpPr/>
          <p:nvPr/>
        </p:nvSpPr>
        <p:spPr>
          <a:xfrm rot="10800000">
            <a:off x="3324630" y="3088452"/>
            <a:ext cx="2606040" cy="3406741"/>
          </a:xfrm>
          <a:prstGeom prst="round2SameRect">
            <a:avLst>
              <a:gd name="adj1" fmla="val 5612"/>
              <a:gd name="adj2" fmla="val 0"/>
            </a:avLst>
          </a:prstGeom>
          <a:solidFill>
            <a:schemeClr val="accent6">
              <a:hueOff val="-1992857"/>
              <a:satOff val="-1470"/>
              <a:lumOff val="56078"/>
              <a:alpha val="70000"/>
            </a:schemeClr>
          </a:solidFill>
          <a:ln w="15875">
            <a:solidFill>
              <a:schemeClr val="accent6">
                <a:hueOff val="-1992857"/>
                <a:satOff val="-1470"/>
                <a:lumOff val="56078"/>
              </a:schemeClr>
            </a:solidFill>
          </a:ln>
        </p:spPr>
        <p:txBody>
          <a:bodyPr lIns="0" tIns="0" rIns="0" bIns="0"/>
          <a:lstStyle/>
          <a:p>
            <a:pPr lvl="0"/>
            <a:endParaRPr lang="en-US" sz="533">
              <a:solidFill>
                <a:schemeClr val="accent6">
                  <a:hueOff val="707142"/>
                  <a:satOff val="-42857"/>
                  <a:lumOff val="53333"/>
                </a:schemeClr>
              </a:solidFill>
            </a:endParaRPr>
          </a:p>
        </p:txBody>
      </p:sp>
      <p:sp>
        <p:nvSpPr>
          <p:cNvPr id="27" name="Rectangle: Top Corners Rounded 26">
            <a:extLst>
              <a:ext uri="{FF2B5EF4-FFF2-40B4-BE49-F238E27FC236}">
                <a16:creationId xmlns:a16="http://schemas.microsoft.com/office/drawing/2014/main" id="{B8AF98E8-4404-1088-BB7E-CD6B40DE08D2}"/>
              </a:ext>
            </a:extLst>
          </p:cNvPr>
          <p:cNvSpPr/>
          <p:nvPr/>
        </p:nvSpPr>
        <p:spPr>
          <a:xfrm rot="10800000">
            <a:off x="6228824" y="3088450"/>
            <a:ext cx="2606040" cy="3406743"/>
          </a:xfrm>
          <a:prstGeom prst="round2SameRect">
            <a:avLst>
              <a:gd name="adj1" fmla="val 5612"/>
              <a:gd name="adj2" fmla="val 0"/>
            </a:avLst>
          </a:prstGeom>
          <a:solidFill>
            <a:schemeClr val="accent6">
              <a:hueOff val="-1992857"/>
              <a:satOff val="-1470"/>
              <a:lumOff val="56078"/>
              <a:alpha val="70000"/>
            </a:schemeClr>
          </a:solidFill>
          <a:ln w="15875">
            <a:solidFill>
              <a:schemeClr val="accent6">
                <a:hueOff val="-1992857"/>
                <a:satOff val="-1470"/>
                <a:lumOff val="56078"/>
              </a:schemeClr>
            </a:solidFill>
          </a:ln>
        </p:spPr>
        <p:txBody>
          <a:bodyPr lIns="0" tIns="0" rIns="0" bIns="0"/>
          <a:lstStyle/>
          <a:p>
            <a:pPr lvl="0"/>
            <a:endParaRPr lang="en-US" sz="533">
              <a:solidFill>
                <a:schemeClr val="accent6">
                  <a:hueOff val="707142"/>
                  <a:satOff val="-42857"/>
                  <a:lumOff val="53333"/>
                </a:schemeClr>
              </a:solidFill>
            </a:endParaRPr>
          </a:p>
        </p:txBody>
      </p:sp>
      <p:sp>
        <p:nvSpPr>
          <p:cNvPr id="28" name="Rectangle: Top Corners Rounded 27">
            <a:extLst>
              <a:ext uri="{FF2B5EF4-FFF2-40B4-BE49-F238E27FC236}">
                <a16:creationId xmlns:a16="http://schemas.microsoft.com/office/drawing/2014/main" id="{DA729166-7E4A-285C-CA23-0E8FC762666A}"/>
              </a:ext>
            </a:extLst>
          </p:cNvPr>
          <p:cNvSpPr/>
          <p:nvPr/>
        </p:nvSpPr>
        <p:spPr>
          <a:xfrm rot="10800000">
            <a:off x="9136221" y="3088448"/>
            <a:ext cx="2606040" cy="3406745"/>
          </a:xfrm>
          <a:prstGeom prst="round2SameRect">
            <a:avLst>
              <a:gd name="adj1" fmla="val 5612"/>
              <a:gd name="adj2" fmla="val 0"/>
            </a:avLst>
          </a:prstGeom>
          <a:solidFill>
            <a:schemeClr val="accent6">
              <a:hueOff val="-1992857"/>
              <a:satOff val="-1470"/>
              <a:lumOff val="56078"/>
              <a:alpha val="70000"/>
            </a:schemeClr>
          </a:solidFill>
          <a:ln w="15875">
            <a:solidFill>
              <a:schemeClr val="accent6">
                <a:hueOff val="-1992857"/>
                <a:satOff val="-1470"/>
                <a:lumOff val="56078"/>
              </a:schemeClr>
            </a:solidFill>
          </a:ln>
        </p:spPr>
        <p:txBody>
          <a:bodyPr lIns="0" tIns="0" rIns="0" bIns="0"/>
          <a:lstStyle/>
          <a:p>
            <a:pPr lvl="0"/>
            <a:endParaRPr lang="en-US" sz="533">
              <a:solidFill>
                <a:schemeClr val="accent6">
                  <a:hueOff val="707142"/>
                  <a:satOff val="-42857"/>
                  <a:lumOff val="53333"/>
                </a:schemeClr>
              </a:solidFill>
            </a:endParaRPr>
          </a:p>
        </p:txBody>
      </p:sp>
      <p:sp>
        <p:nvSpPr>
          <p:cNvPr id="29" name="Rectangle: Top Corners Rounded 28">
            <a:extLst>
              <a:ext uri="{FF2B5EF4-FFF2-40B4-BE49-F238E27FC236}">
                <a16:creationId xmlns:a16="http://schemas.microsoft.com/office/drawing/2014/main" id="{5B6EA1DE-F276-CBEA-2462-3C54C12387A0}"/>
              </a:ext>
            </a:extLst>
          </p:cNvPr>
          <p:cNvSpPr/>
          <p:nvPr/>
        </p:nvSpPr>
        <p:spPr>
          <a:xfrm rot="10800000">
            <a:off x="464798" y="3088452"/>
            <a:ext cx="2606040" cy="3388548"/>
          </a:xfrm>
          <a:prstGeom prst="round2SameRect">
            <a:avLst>
              <a:gd name="adj1" fmla="val 5612"/>
              <a:gd name="adj2" fmla="val 0"/>
            </a:avLst>
          </a:prstGeom>
          <a:solidFill>
            <a:schemeClr val="accent6">
              <a:hueOff val="-1992857"/>
              <a:satOff val="-1470"/>
              <a:lumOff val="56078"/>
              <a:alpha val="70000"/>
            </a:schemeClr>
          </a:solidFill>
          <a:ln w="15875">
            <a:solidFill>
              <a:schemeClr val="accent6">
                <a:hueOff val="-1992857"/>
                <a:satOff val="-1470"/>
                <a:lumOff val="56078"/>
              </a:schemeClr>
            </a:solidFill>
          </a:ln>
        </p:spPr>
        <p:txBody>
          <a:bodyPr lIns="0" tIns="0" rIns="0" bIns="0"/>
          <a:lstStyle/>
          <a:p>
            <a:pPr lvl="0"/>
            <a:endParaRPr lang="en-US" sz="533">
              <a:solidFill>
                <a:schemeClr val="accent6">
                  <a:hueOff val="707142"/>
                  <a:satOff val="-42857"/>
                  <a:lumOff val="53333"/>
                </a:schemeClr>
              </a:solidFill>
            </a:endParaRPr>
          </a:p>
        </p:txBody>
      </p:sp>
      <p:sp>
        <p:nvSpPr>
          <p:cNvPr id="2" name="Title 1">
            <a:extLst>
              <a:ext uri="{FF2B5EF4-FFF2-40B4-BE49-F238E27FC236}">
                <a16:creationId xmlns:a16="http://schemas.microsoft.com/office/drawing/2014/main" id="{687239D8-8803-00E0-2AB8-EEEEDCD517B2}"/>
              </a:ext>
            </a:extLst>
          </p:cNvPr>
          <p:cNvSpPr>
            <a:spLocks noGrp="1"/>
          </p:cNvSpPr>
          <p:nvPr>
            <p:ph type="title"/>
          </p:nvPr>
        </p:nvSpPr>
        <p:spPr/>
        <p:txBody>
          <a:bodyPr/>
          <a:lstStyle/>
          <a:p>
            <a:r>
              <a:rPr lang="en-US" dirty="0"/>
              <a:t>Header lorem ipsum</a:t>
            </a:r>
          </a:p>
        </p:txBody>
      </p:sp>
      <p:sp>
        <p:nvSpPr>
          <p:cNvPr id="3" name="Footer Placeholder 2">
            <a:extLst>
              <a:ext uri="{FF2B5EF4-FFF2-40B4-BE49-F238E27FC236}">
                <a16:creationId xmlns:a16="http://schemas.microsoft.com/office/drawing/2014/main" id="{BD401EE0-EFF9-CD58-F8BA-47F4B99288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0F3845-5895-CFF4-E144-D29900A22C0F}"/>
              </a:ext>
            </a:extLst>
          </p:cNvPr>
          <p:cNvSpPr>
            <a:spLocks noGrp="1"/>
          </p:cNvSpPr>
          <p:nvPr>
            <p:ph type="sldNum" sz="quarter" idx="12"/>
          </p:nvPr>
        </p:nvSpPr>
        <p:spPr/>
        <p:txBody>
          <a:bodyPr/>
          <a:lstStyle/>
          <a:p>
            <a:fld id="{AEAD572E-2F50-43BC-A5A3-42ECFACCA1CC}" type="slidenum">
              <a:rPr lang="en-US" smtClean="0"/>
              <a:pPr/>
              <a:t>47</a:t>
            </a:fld>
            <a:endParaRPr lang="en-US"/>
          </a:p>
        </p:txBody>
      </p:sp>
      <p:sp>
        <p:nvSpPr>
          <p:cNvPr id="5" name="Text Placeholder 4">
            <a:extLst>
              <a:ext uri="{FF2B5EF4-FFF2-40B4-BE49-F238E27FC236}">
                <a16:creationId xmlns:a16="http://schemas.microsoft.com/office/drawing/2014/main" id="{C30CCF4C-3FB8-97AA-4B59-677BE33224AA}"/>
              </a:ext>
            </a:extLst>
          </p:cNvPr>
          <p:cNvSpPr>
            <a:spLocks noGrp="1"/>
          </p:cNvSpPr>
          <p:nvPr>
            <p:ph type="body" sz="quarter" idx="4294967295"/>
          </p:nvPr>
        </p:nvSpPr>
        <p:spPr>
          <a:xfrm>
            <a:off x="428625" y="1470025"/>
            <a:ext cx="10904538" cy="454025"/>
          </a:xfrm>
        </p:spPr>
        <p:txBody>
          <a:bodyPr/>
          <a:lstStyle/>
          <a:p>
            <a:r>
              <a:rPr lang="en-US" dirty="0"/>
              <a:t>Optional subhead 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p>
        </p:txBody>
      </p:sp>
      <p:sp>
        <p:nvSpPr>
          <p:cNvPr id="6" name="Text Placeholder 14">
            <a:extLst>
              <a:ext uri="{FF2B5EF4-FFF2-40B4-BE49-F238E27FC236}">
                <a16:creationId xmlns:a16="http://schemas.microsoft.com/office/drawing/2014/main" id="{F20072A8-5BB2-A4B1-1146-9ADB0B18E918}"/>
              </a:ext>
            </a:extLst>
          </p:cNvPr>
          <p:cNvSpPr txBox="1">
            <a:spLocks/>
          </p:cNvSpPr>
          <p:nvPr/>
        </p:nvSpPr>
        <p:spPr>
          <a:xfrm>
            <a:off x="694199" y="4310915"/>
            <a:ext cx="2164149" cy="1974530"/>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2">
                  <a:extLst>
                    <a:ext uri="{96DAC541-7B7A-43D3-8B79-37D633B846F1}">
                      <asvg:svgBlip xmlns:asvg="http://schemas.microsoft.com/office/drawing/2016/SVG/main" r:embed="rId3"/>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a:t>
            </a:r>
          </a:p>
          <a:p>
            <a:pPr lvl="1"/>
            <a:r>
              <a:rPr lang="en-US" dirty="0"/>
              <a:t>Lorem ipsum dolor sit </a:t>
            </a:r>
            <a:r>
              <a:rPr lang="en-US" dirty="0" err="1"/>
              <a:t>amet</a:t>
            </a:r>
            <a:r>
              <a:rPr lang="en-US" dirty="0"/>
              <a:t> dolor </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p:txBody>
      </p:sp>
      <p:sp>
        <p:nvSpPr>
          <p:cNvPr id="7" name="Text Placeholder 35">
            <a:extLst>
              <a:ext uri="{FF2B5EF4-FFF2-40B4-BE49-F238E27FC236}">
                <a16:creationId xmlns:a16="http://schemas.microsoft.com/office/drawing/2014/main" id="{F14A8F21-B50B-AC2F-9F78-335CAB20BBD9}"/>
              </a:ext>
            </a:extLst>
          </p:cNvPr>
          <p:cNvSpPr txBox="1">
            <a:spLocks/>
          </p:cNvSpPr>
          <p:nvPr/>
        </p:nvSpPr>
        <p:spPr>
          <a:xfrm>
            <a:off x="687280" y="3252580"/>
            <a:ext cx="635594" cy="198211"/>
          </a:xfrm>
          <a:prstGeom prst="roundRect">
            <a:avLst>
              <a:gd name="adj" fmla="val 20144"/>
            </a:avLst>
          </a:prstGeom>
          <a:solidFill>
            <a:srgbClr val="C5F8F6">
              <a:alpha val="23000"/>
            </a:srgbClr>
          </a:solidFill>
          <a:ln w="6350">
            <a:solidFill>
              <a:schemeClr val="accent1"/>
            </a:solidFill>
          </a:ln>
        </p:spPr>
        <p:txBody>
          <a:bodyPr vert="horz" wrap="square" lIns="36576" tIns="18288" rIns="18288" bIns="18288" rtlCol="0" anchor="ctr" anchorCtr="0">
            <a:spAutoFit/>
          </a:bodyPr>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lang="en-US" sz="800" kern="1200" dirty="0">
                <a:solidFill>
                  <a:schemeClr val="tx1"/>
                </a:solidFill>
                <a:latin typeface="+mn-lt"/>
                <a:ea typeface="+mn-ea"/>
                <a:cs typeface="+mn-cs"/>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Label title</a:t>
            </a:r>
          </a:p>
        </p:txBody>
      </p:sp>
      <p:sp>
        <p:nvSpPr>
          <p:cNvPr id="8" name="Text Placeholder 14">
            <a:extLst>
              <a:ext uri="{FF2B5EF4-FFF2-40B4-BE49-F238E27FC236}">
                <a16:creationId xmlns:a16="http://schemas.microsoft.com/office/drawing/2014/main" id="{CB2E06B3-5654-DEEB-5EF7-9A049E5C19F8}"/>
              </a:ext>
            </a:extLst>
          </p:cNvPr>
          <p:cNvSpPr txBox="1">
            <a:spLocks/>
          </p:cNvSpPr>
          <p:nvPr/>
        </p:nvSpPr>
        <p:spPr>
          <a:xfrm>
            <a:off x="690215" y="3571732"/>
            <a:ext cx="2143101" cy="37684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2">
                  <a:extLst>
                    <a:ext uri="{96DAC541-7B7A-43D3-8B79-37D633B846F1}">
                      <asvg:svgBlip xmlns:asvg="http://schemas.microsoft.com/office/drawing/2016/SVG/main" r:embed="rId3"/>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endParaRPr lang="en-US" dirty="0"/>
          </a:p>
        </p:txBody>
      </p:sp>
      <p:sp>
        <p:nvSpPr>
          <p:cNvPr id="9" name="Text Placeholder 35">
            <a:extLst>
              <a:ext uri="{FF2B5EF4-FFF2-40B4-BE49-F238E27FC236}">
                <a16:creationId xmlns:a16="http://schemas.microsoft.com/office/drawing/2014/main" id="{B21F3F9F-919F-1D58-9D49-4B830575CA4C}"/>
              </a:ext>
            </a:extLst>
          </p:cNvPr>
          <p:cNvSpPr txBox="1">
            <a:spLocks/>
          </p:cNvSpPr>
          <p:nvPr/>
        </p:nvSpPr>
        <p:spPr>
          <a:xfrm>
            <a:off x="682482" y="4025145"/>
            <a:ext cx="635594" cy="198211"/>
          </a:xfrm>
          <a:prstGeom prst="roundRect">
            <a:avLst>
              <a:gd name="adj" fmla="val 20144"/>
            </a:avLst>
          </a:prstGeom>
          <a:solidFill>
            <a:srgbClr val="C5F8F6">
              <a:alpha val="23000"/>
            </a:srgbClr>
          </a:solidFill>
          <a:ln w="6350">
            <a:solidFill>
              <a:schemeClr val="accent1"/>
            </a:solidFill>
          </a:ln>
        </p:spPr>
        <p:txBody>
          <a:bodyPr vert="horz" wrap="square" lIns="36576" tIns="18288" rIns="18288" bIns="18288" rtlCol="0" anchor="ctr" anchorCtr="0">
            <a:spAutoFit/>
          </a:bodyPr>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lang="en-US" sz="800" kern="1200" dirty="0">
                <a:solidFill>
                  <a:schemeClr val="tx1"/>
                </a:solidFill>
                <a:latin typeface="+mn-lt"/>
                <a:ea typeface="+mn-ea"/>
                <a:cs typeface="+mn-cs"/>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Label title</a:t>
            </a:r>
          </a:p>
        </p:txBody>
      </p:sp>
      <p:sp>
        <p:nvSpPr>
          <p:cNvPr id="10" name="Picture Placeholder 43">
            <a:extLst>
              <a:ext uri="{FF2B5EF4-FFF2-40B4-BE49-F238E27FC236}">
                <a16:creationId xmlns:a16="http://schemas.microsoft.com/office/drawing/2014/main" id="{C147CABE-5041-9BBA-26D2-E623AD387941}"/>
              </a:ext>
            </a:extLst>
          </p:cNvPr>
          <p:cNvSpPr txBox="1">
            <a:spLocks/>
          </p:cNvSpPr>
          <p:nvPr/>
        </p:nvSpPr>
        <p:spPr>
          <a:xfrm>
            <a:off x="463746" y="2118276"/>
            <a:ext cx="2608146" cy="970177"/>
          </a:xfrm>
          <a:custGeom>
            <a:avLst/>
            <a:gdLst>
              <a:gd name="connsiteX0" fmla="*/ 169549 w 2608146"/>
              <a:gd name="connsiteY0" fmla="*/ 0 h 970177"/>
              <a:gd name="connsiteX1" fmla="*/ 2438597 w 2608146"/>
              <a:gd name="connsiteY1" fmla="*/ 0 h 970177"/>
              <a:gd name="connsiteX2" fmla="*/ 2608146 w 2608146"/>
              <a:gd name="connsiteY2" fmla="*/ 169549 h 970177"/>
              <a:gd name="connsiteX3" fmla="*/ 2608146 w 2608146"/>
              <a:gd name="connsiteY3" fmla="*/ 970177 h 970177"/>
              <a:gd name="connsiteX4" fmla="*/ 0 w 2608146"/>
              <a:gd name="connsiteY4" fmla="*/ 970177 h 970177"/>
              <a:gd name="connsiteX5" fmla="*/ 0 w 2608146"/>
              <a:gd name="connsiteY5" fmla="*/ 169549 h 970177"/>
              <a:gd name="connsiteX6" fmla="*/ 169549 w 2608146"/>
              <a:gd name="connsiteY6" fmla="*/ 0 h 97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8146" h="970177">
                <a:moveTo>
                  <a:pt x="169549" y="0"/>
                </a:moveTo>
                <a:lnTo>
                  <a:pt x="2438597" y="0"/>
                </a:lnTo>
                <a:cubicBezTo>
                  <a:pt x="2532236" y="0"/>
                  <a:pt x="2608146" y="75910"/>
                  <a:pt x="2608146" y="169549"/>
                </a:cubicBezTo>
                <a:lnTo>
                  <a:pt x="2608146" y="970177"/>
                </a:lnTo>
                <a:lnTo>
                  <a:pt x="0" y="970177"/>
                </a:lnTo>
                <a:lnTo>
                  <a:pt x="0" y="169549"/>
                </a:lnTo>
                <a:cubicBezTo>
                  <a:pt x="0" y="75910"/>
                  <a:pt x="75910" y="0"/>
                  <a:pt x="169549" y="0"/>
                </a:cubicBezTo>
                <a:close/>
              </a:path>
            </a:pathLst>
          </a:custGeom>
          <a:gradFill flip="none" rotWithShape="1">
            <a:gsLst>
              <a:gs pos="79000">
                <a:schemeClr val="accent6">
                  <a:alpha val="0"/>
                </a:schemeClr>
              </a:gs>
              <a:gs pos="100000">
                <a:schemeClr val="accent6">
                  <a:alpha val="17000"/>
                </a:schemeClr>
              </a:gs>
            </a:gsLst>
            <a:lin ang="5400000" scaled="1"/>
            <a:tileRect/>
          </a:gradFill>
          <a:ln w="15875" cap="flat" cmpd="sng" algn="ctr">
            <a:solidFill>
              <a:schemeClr val="accent6">
                <a:hueOff val="-1992857"/>
                <a:satOff val="-1470"/>
                <a:lumOff val="56078"/>
              </a:scheme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lang="en-US" sz="2800" b="1" kern="1200" dirty="0">
                <a:solidFill>
                  <a:schemeClr val="accent4"/>
                </a:solidFill>
                <a:latin typeface="+mn-lt"/>
                <a:ea typeface="+mn-ea"/>
                <a:cs typeface="+mn-cs"/>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lt1"/>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lt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lt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lt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lt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endParaRPr lang="en-US" dirty="0"/>
          </a:p>
        </p:txBody>
      </p:sp>
      <p:sp>
        <p:nvSpPr>
          <p:cNvPr id="11" name="Text Placeholder 14">
            <a:extLst>
              <a:ext uri="{FF2B5EF4-FFF2-40B4-BE49-F238E27FC236}">
                <a16:creationId xmlns:a16="http://schemas.microsoft.com/office/drawing/2014/main" id="{CDF0C536-30AF-FBB7-921A-99239DA3763A}"/>
              </a:ext>
            </a:extLst>
          </p:cNvPr>
          <p:cNvSpPr txBox="1">
            <a:spLocks/>
          </p:cNvSpPr>
          <p:nvPr/>
        </p:nvSpPr>
        <p:spPr>
          <a:xfrm>
            <a:off x="3577116" y="4310915"/>
            <a:ext cx="2164149" cy="1974530"/>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2">
                  <a:extLst>
                    <a:ext uri="{96DAC541-7B7A-43D3-8B79-37D633B846F1}">
                      <asvg:svgBlip xmlns:asvg="http://schemas.microsoft.com/office/drawing/2016/SVG/main" r:embed="rId3"/>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a:t>
            </a:r>
          </a:p>
          <a:p>
            <a:pPr lvl="1"/>
            <a:r>
              <a:rPr lang="en-US" dirty="0"/>
              <a:t>Lorem ipsum dolor sit </a:t>
            </a:r>
            <a:r>
              <a:rPr lang="en-US" dirty="0" err="1"/>
              <a:t>amet</a:t>
            </a:r>
            <a:r>
              <a:rPr lang="en-US" dirty="0"/>
              <a:t> dolor </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marL="0" lvl="1" indent="0">
              <a:buNone/>
            </a:pPr>
            <a:endParaRPr lang="en-US" dirty="0"/>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p:txBody>
      </p:sp>
      <p:sp>
        <p:nvSpPr>
          <p:cNvPr id="12" name="Text Placeholder 35">
            <a:extLst>
              <a:ext uri="{FF2B5EF4-FFF2-40B4-BE49-F238E27FC236}">
                <a16:creationId xmlns:a16="http://schemas.microsoft.com/office/drawing/2014/main" id="{8CC73888-395D-E7B7-30B2-F581AAB44B7F}"/>
              </a:ext>
            </a:extLst>
          </p:cNvPr>
          <p:cNvSpPr txBox="1">
            <a:spLocks/>
          </p:cNvSpPr>
          <p:nvPr/>
        </p:nvSpPr>
        <p:spPr>
          <a:xfrm>
            <a:off x="3570197" y="3252580"/>
            <a:ext cx="630653" cy="198211"/>
          </a:xfrm>
          <a:prstGeom prst="roundRect">
            <a:avLst>
              <a:gd name="adj" fmla="val 20144"/>
            </a:avLst>
          </a:prstGeom>
          <a:solidFill>
            <a:srgbClr val="C5F8F6">
              <a:alpha val="23000"/>
            </a:srgbClr>
          </a:solidFill>
          <a:ln w="6350">
            <a:solidFill>
              <a:schemeClr val="accent1"/>
            </a:solidFill>
          </a:ln>
        </p:spPr>
        <p:txBody>
          <a:bodyPr vert="horz" wrap="square" lIns="36576" tIns="18288" rIns="18288" bIns="18288" rtlCol="0" anchor="ctr" anchorCtr="0">
            <a:spAutoFit/>
          </a:bodyPr>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lang="en-US" sz="800" kern="1200" dirty="0">
                <a:solidFill>
                  <a:schemeClr val="tx1"/>
                </a:solidFill>
                <a:latin typeface="+mn-lt"/>
                <a:ea typeface="+mn-ea"/>
                <a:cs typeface="+mn-cs"/>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Label title</a:t>
            </a:r>
          </a:p>
        </p:txBody>
      </p:sp>
      <p:sp>
        <p:nvSpPr>
          <p:cNvPr id="13" name="Text Placeholder 14">
            <a:extLst>
              <a:ext uri="{FF2B5EF4-FFF2-40B4-BE49-F238E27FC236}">
                <a16:creationId xmlns:a16="http://schemas.microsoft.com/office/drawing/2014/main" id="{B30231EF-0091-D9F9-D28F-03CE5284CD08}"/>
              </a:ext>
            </a:extLst>
          </p:cNvPr>
          <p:cNvSpPr txBox="1">
            <a:spLocks/>
          </p:cNvSpPr>
          <p:nvPr/>
        </p:nvSpPr>
        <p:spPr>
          <a:xfrm>
            <a:off x="3573132" y="3571732"/>
            <a:ext cx="2143101" cy="37684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2">
                  <a:extLst>
                    <a:ext uri="{96DAC541-7B7A-43D3-8B79-37D633B846F1}">
                      <asvg:svgBlip xmlns:asvg="http://schemas.microsoft.com/office/drawing/2016/SVG/main" r:embed="rId3"/>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endParaRPr lang="en-US" dirty="0"/>
          </a:p>
        </p:txBody>
      </p:sp>
      <p:sp>
        <p:nvSpPr>
          <p:cNvPr id="14" name="Text Placeholder 35">
            <a:extLst>
              <a:ext uri="{FF2B5EF4-FFF2-40B4-BE49-F238E27FC236}">
                <a16:creationId xmlns:a16="http://schemas.microsoft.com/office/drawing/2014/main" id="{8986DE1A-664B-2A8C-A14F-32E92FA9D492}"/>
              </a:ext>
            </a:extLst>
          </p:cNvPr>
          <p:cNvSpPr txBox="1">
            <a:spLocks/>
          </p:cNvSpPr>
          <p:nvPr/>
        </p:nvSpPr>
        <p:spPr>
          <a:xfrm>
            <a:off x="3565398" y="4025145"/>
            <a:ext cx="630653" cy="198211"/>
          </a:xfrm>
          <a:prstGeom prst="roundRect">
            <a:avLst>
              <a:gd name="adj" fmla="val 20144"/>
            </a:avLst>
          </a:prstGeom>
          <a:solidFill>
            <a:srgbClr val="C5F8F6">
              <a:alpha val="23000"/>
            </a:srgbClr>
          </a:solidFill>
          <a:ln w="6350">
            <a:solidFill>
              <a:schemeClr val="accent1"/>
            </a:solidFill>
          </a:ln>
        </p:spPr>
        <p:txBody>
          <a:bodyPr vert="horz" wrap="square" lIns="36576" tIns="18288" rIns="18288" bIns="18288" rtlCol="0" anchor="ctr" anchorCtr="0">
            <a:spAutoFit/>
          </a:bodyPr>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lang="en-US" sz="800" kern="1200" dirty="0">
                <a:solidFill>
                  <a:schemeClr val="tx1"/>
                </a:solidFill>
                <a:latin typeface="+mn-lt"/>
                <a:ea typeface="+mn-ea"/>
                <a:cs typeface="+mn-cs"/>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Label title</a:t>
            </a:r>
          </a:p>
        </p:txBody>
      </p:sp>
      <p:sp>
        <p:nvSpPr>
          <p:cNvPr id="15" name="Picture Placeholder 49">
            <a:extLst>
              <a:ext uri="{FF2B5EF4-FFF2-40B4-BE49-F238E27FC236}">
                <a16:creationId xmlns:a16="http://schemas.microsoft.com/office/drawing/2014/main" id="{C2D0BEC9-9728-D6B9-E208-E5017FD9F428}"/>
              </a:ext>
            </a:extLst>
          </p:cNvPr>
          <p:cNvSpPr txBox="1">
            <a:spLocks/>
          </p:cNvSpPr>
          <p:nvPr/>
        </p:nvSpPr>
        <p:spPr>
          <a:xfrm>
            <a:off x="3323576" y="2118276"/>
            <a:ext cx="2608146" cy="970177"/>
          </a:xfrm>
          <a:custGeom>
            <a:avLst/>
            <a:gdLst>
              <a:gd name="connsiteX0" fmla="*/ 169549 w 2608146"/>
              <a:gd name="connsiteY0" fmla="*/ 0 h 970177"/>
              <a:gd name="connsiteX1" fmla="*/ 2438597 w 2608146"/>
              <a:gd name="connsiteY1" fmla="*/ 0 h 970177"/>
              <a:gd name="connsiteX2" fmla="*/ 2608146 w 2608146"/>
              <a:gd name="connsiteY2" fmla="*/ 169549 h 970177"/>
              <a:gd name="connsiteX3" fmla="*/ 2608146 w 2608146"/>
              <a:gd name="connsiteY3" fmla="*/ 970177 h 970177"/>
              <a:gd name="connsiteX4" fmla="*/ 0 w 2608146"/>
              <a:gd name="connsiteY4" fmla="*/ 970177 h 970177"/>
              <a:gd name="connsiteX5" fmla="*/ 0 w 2608146"/>
              <a:gd name="connsiteY5" fmla="*/ 169549 h 970177"/>
              <a:gd name="connsiteX6" fmla="*/ 169549 w 2608146"/>
              <a:gd name="connsiteY6" fmla="*/ 0 h 97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8146" h="970177">
                <a:moveTo>
                  <a:pt x="169549" y="0"/>
                </a:moveTo>
                <a:lnTo>
                  <a:pt x="2438597" y="0"/>
                </a:lnTo>
                <a:cubicBezTo>
                  <a:pt x="2532236" y="0"/>
                  <a:pt x="2608146" y="75910"/>
                  <a:pt x="2608146" y="169549"/>
                </a:cubicBezTo>
                <a:lnTo>
                  <a:pt x="2608146" y="970177"/>
                </a:lnTo>
                <a:lnTo>
                  <a:pt x="0" y="970177"/>
                </a:lnTo>
                <a:lnTo>
                  <a:pt x="0" y="169549"/>
                </a:lnTo>
                <a:cubicBezTo>
                  <a:pt x="0" y="75910"/>
                  <a:pt x="75910" y="0"/>
                  <a:pt x="169549" y="0"/>
                </a:cubicBezTo>
                <a:close/>
              </a:path>
            </a:pathLst>
          </a:custGeom>
          <a:gradFill flip="none" rotWithShape="1">
            <a:gsLst>
              <a:gs pos="79000">
                <a:schemeClr val="accent6">
                  <a:alpha val="0"/>
                </a:schemeClr>
              </a:gs>
              <a:gs pos="100000">
                <a:schemeClr val="accent6">
                  <a:alpha val="17000"/>
                </a:schemeClr>
              </a:gs>
            </a:gsLst>
            <a:lin ang="5400000" scaled="1"/>
            <a:tileRect/>
          </a:gradFill>
          <a:ln w="15875" cap="flat" cmpd="sng" algn="ctr">
            <a:solidFill>
              <a:schemeClr val="accent6">
                <a:hueOff val="-1992857"/>
                <a:satOff val="-1470"/>
                <a:lumOff val="56078"/>
              </a:scheme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lang="en-US" sz="2800" b="1" kern="1200" dirty="0">
                <a:solidFill>
                  <a:schemeClr val="accent4"/>
                </a:solidFill>
                <a:latin typeface="+mn-lt"/>
                <a:ea typeface="+mn-ea"/>
                <a:cs typeface="+mn-cs"/>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lt1"/>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lt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lt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lt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lt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endParaRPr lang="en-US" dirty="0"/>
          </a:p>
        </p:txBody>
      </p:sp>
      <p:sp>
        <p:nvSpPr>
          <p:cNvPr id="16" name="Text Placeholder 14">
            <a:extLst>
              <a:ext uri="{FF2B5EF4-FFF2-40B4-BE49-F238E27FC236}">
                <a16:creationId xmlns:a16="http://schemas.microsoft.com/office/drawing/2014/main" id="{66A3124F-52BF-9E0E-F970-228790766C77}"/>
              </a:ext>
            </a:extLst>
          </p:cNvPr>
          <p:cNvSpPr txBox="1">
            <a:spLocks/>
          </p:cNvSpPr>
          <p:nvPr/>
        </p:nvSpPr>
        <p:spPr>
          <a:xfrm>
            <a:off x="6475270" y="4312114"/>
            <a:ext cx="2164149" cy="1974530"/>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2">
                  <a:extLst>
                    <a:ext uri="{96DAC541-7B7A-43D3-8B79-37D633B846F1}">
                      <asvg:svgBlip xmlns:asvg="http://schemas.microsoft.com/office/drawing/2016/SVG/main" r:embed="rId3"/>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a:t>
            </a:r>
          </a:p>
          <a:p>
            <a:pPr lvl="1"/>
            <a:r>
              <a:rPr lang="en-US" dirty="0"/>
              <a:t>Lorem ipsum dolor sit </a:t>
            </a:r>
            <a:r>
              <a:rPr lang="en-US" dirty="0" err="1"/>
              <a:t>amet</a:t>
            </a:r>
            <a:r>
              <a:rPr lang="en-US" dirty="0"/>
              <a:t> dolor </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p:txBody>
      </p:sp>
      <p:sp>
        <p:nvSpPr>
          <p:cNvPr id="17" name="Text Placeholder 35">
            <a:extLst>
              <a:ext uri="{FF2B5EF4-FFF2-40B4-BE49-F238E27FC236}">
                <a16:creationId xmlns:a16="http://schemas.microsoft.com/office/drawing/2014/main" id="{E2672095-C6B3-57D2-5506-DCB24C652D2B}"/>
              </a:ext>
            </a:extLst>
          </p:cNvPr>
          <p:cNvSpPr txBox="1">
            <a:spLocks/>
          </p:cNvSpPr>
          <p:nvPr/>
        </p:nvSpPr>
        <p:spPr>
          <a:xfrm>
            <a:off x="6468352" y="3253778"/>
            <a:ext cx="627062" cy="198211"/>
          </a:xfrm>
          <a:prstGeom prst="roundRect">
            <a:avLst>
              <a:gd name="adj" fmla="val 20144"/>
            </a:avLst>
          </a:prstGeom>
          <a:solidFill>
            <a:srgbClr val="C5F8F6">
              <a:alpha val="23000"/>
            </a:srgbClr>
          </a:solidFill>
          <a:ln w="6350">
            <a:solidFill>
              <a:schemeClr val="accent1"/>
            </a:solidFill>
          </a:ln>
        </p:spPr>
        <p:txBody>
          <a:bodyPr vert="horz" wrap="square" lIns="36576" tIns="18288" rIns="18288" bIns="18288" rtlCol="0" anchor="ctr" anchorCtr="0">
            <a:spAutoFit/>
          </a:bodyPr>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lang="en-US" sz="800" kern="1200" dirty="0">
                <a:solidFill>
                  <a:schemeClr val="tx1"/>
                </a:solidFill>
                <a:latin typeface="+mn-lt"/>
                <a:ea typeface="+mn-ea"/>
                <a:cs typeface="+mn-cs"/>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Label title</a:t>
            </a:r>
          </a:p>
        </p:txBody>
      </p:sp>
      <p:sp>
        <p:nvSpPr>
          <p:cNvPr id="18" name="Text Placeholder 14">
            <a:extLst>
              <a:ext uri="{FF2B5EF4-FFF2-40B4-BE49-F238E27FC236}">
                <a16:creationId xmlns:a16="http://schemas.microsoft.com/office/drawing/2014/main" id="{3895A6D2-633A-75A1-579C-F3CF5E126874}"/>
              </a:ext>
            </a:extLst>
          </p:cNvPr>
          <p:cNvSpPr txBox="1">
            <a:spLocks/>
          </p:cNvSpPr>
          <p:nvPr/>
        </p:nvSpPr>
        <p:spPr>
          <a:xfrm>
            <a:off x="6471286" y="3572930"/>
            <a:ext cx="2143101" cy="37684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2">
                  <a:extLst>
                    <a:ext uri="{96DAC541-7B7A-43D3-8B79-37D633B846F1}">
                      <asvg:svgBlip xmlns:asvg="http://schemas.microsoft.com/office/drawing/2016/SVG/main" r:embed="rId3"/>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endParaRPr lang="en-US" dirty="0"/>
          </a:p>
        </p:txBody>
      </p:sp>
      <p:sp>
        <p:nvSpPr>
          <p:cNvPr id="19" name="Text Placeholder 35">
            <a:extLst>
              <a:ext uri="{FF2B5EF4-FFF2-40B4-BE49-F238E27FC236}">
                <a16:creationId xmlns:a16="http://schemas.microsoft.com/office/drawing/2014/main" id="{A7F7B106-2F2A-43FE-2723-97CB88AD6F00}"/>
              </a:ext>
            </a:extLst>
          </p:cNvPr>
          <p:cNvSpPr txBox="1">
            <a:spLocks/>
          </p:cNvSpPr>
          <p:nvPr/>
        </p:nvSpPr>
        <p:spPr>
          <a:xfrm>
            <a:off x="6463552" y="4026343"/>
            <a:ext cx="627062" cy="198211"/>
          </a:xfrm>
          <a:prstGeom prst="roundRect">
            <a:avLst>
              <a:gd name="adj" fmla="val 20144"/>
            </a:avLst>
          </a:prstGeom>
          <a:solidFill>
            <a:srgbClr val="C5F8F6">
              <a:alpha val="23000"/>
            </a:srgbClr>
          </a:solidFill>
          <a:ln w="6350">
            <a:solidFill>
              <a:schemeClr val="accent1"/>
            </a:solidFill>
          </a:ln>
        </p:spPr>
        <p:txBody>
          <a:bodyPr vert="horz" wrap="square" lIns="36576" tIns="18288" rIns="18288" bIns="18288" rtlCol="0" anchor="ctr" anchorCtr="0">
            <a:spAutoFit/>
          </a:bodyPr>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lang="en-US" sz="800" kern="1200" dirty="0">
                <a:solidFill>
                  <a:schemeClr val="tx1"/>
                </a:solidFill>
                <a:latin typeface="+mn-lt"/>
                <a:ea typeface="+mn-ea"/>
                <a:cs typeface="+mn-cs"/>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Label title</a:t>
            </a:r>
          </a:p>
        </p:txBody>
      </p:sp>
      <p:sp>
        <p:nvSpPr>
          <p:cNvPr id="20" name="Picture Placeholder 55">
            <a:extLst>
              <a:ext uri="{FF2B5EF4-FFF2-40B4-BE49-F238E27FC236}">
                <a16:creationId xmlns:a16="http://schemas.microsoft.com/office/drawing/2014/main" id="{539A30BC-ECE1-46FC-84A6-9E4F1CD1D387}"/>
              </a:ext>
            </a:extLst>
          </p:cNvPr>
          <p:cNvSpPr txBox="1">
            <a:spLocks/>
          </p:cNvSpPr>
          <p:nvPr/>
        </p:nvSpPr>
        <p:spPr>
          <a:xfrm>
            <a:off x="6227772" y="2119474"/>
            <a:ext cx="2608146" cy="970177"/>
          </a:xfrm>
          <a:custGeom>
            <a:avLst/>
            <a:gdLst>
              <a:gd name="connsiteX0" fmla="*/ 169549 w 2608146"/>
              <a:gd name="connsiteY0" fmla="*/ 0 h 970177"/>
              <a:gd name="connsiteX1" fmla="*/ 2438597 w 2608146"/>
              <a:gd name="connsiteY1" fmla="*/ 0 h 970177"/>
              <a:gd name="connsiteX2" fmla="*/ 2608146 w 2608146"/>
              <a:gd name="connsiteY2" fmla="*/ 169549 h 970177"/>
              <a:gd name="connsiteX3" fmla="*/ 2608146 w 2608146"/>
              <a:gd name="connsiteY3" fmla="*/ 970177 h 970177"/>
              <a:gd name="connsiteX4" fmla="*/ 0 w 2608146"/>
              <a:gd name="connsiteY4" fmla="*/ 970177 h 970177"/>
              <a:gd name="connsiteX5" fmla="*/ 0 w 2608146"/>
              <a:gd name="connsiteY5" fmla="*/ 169549 h 970177"/>
              <a:gd name="connsiteX6" fmla="*/ 169549 w 2608146"/>
              <a:gd name="connsiteY6" fmla="*/ 0 h 97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8146" h="970177">
                <a:moveTo>
                  <a:pt x="169549" y="0"/>
                </a:moveTo>
                <a:lnTo>
                  <a:pt x="2438597" y="0"/>
                </a:lnTo>
                <a:cubicBezTo>
                  <a:pt x="2532236" y="0"/>
                  <a:pt x="2608146" y="75910"/>
                  <a:pt x="2608146" y="169549"/>
                </a:cubicBezTo>
                <a:lnTo>
                  <a:pt x="2608146" y="970177"/>
                </a:lnTo>
                <a:lnTo>
                  <a:pt x="0" y="970177"/>
                </a:lnTo>
                <a:lnTo>
                  <a:pt x="0" y="169549"/>
                </a:lnTo>
                <a:cubicBezTo>
                  <a:pt x="0" y="75910"/>
                  <a:pt x="75910" y="0"/>
                  <a:pt x="169549" y="0"/>
                </a:cubicBezTo>
                <a:close/>
              </a:path>
            </a:pathLst>
          </a:custGeom>
          <a:gradFill flip="none" rotWithShape="1">
            <a:gsLst>
              <a:gs pos="79000">
                <a:schemeClr val="accent6">
                  <a:alpha val="0"/>
                </a:schemeClr>
              </a:gs>
              <a:gs pos="100000">
                <a:schemeClr val="accent6">
                  <a:alpha val="17000"/>
                </a:schemeClr>
              </a:gs>
            </a:gsLst>
            <a:lin ang="5400000" scaled="1"/>
            <a:tileRect/>
          </a:gradFill>
          <a:ln w="15875" cap="flat" cmpd="sng" algn="ctr">
            <a:solidFill>
              <a:schemeClr val="accent6">
                <a:hueOff val="-1992857"/>
                <a:satOff val="-1470"/>
                <a:lumOff val="56078"/>
              </a:scheme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lang="en-US" sz="2800" b="1" kern="1200" dirty="0">
                <a:solidFill>
                  <a:schemeClr val="accent4"/>
                </a:solidFill>
                <a:latin typeface="+mn-lt"/>
                <a:ea typeface="+mn-ea"/>
                <a:cs typeface="+mn-cs"/>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lt1"/>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lt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lt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lt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lt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endParaRPr lang="en-US" dirty="0"/>
          </a:p>
        </p:txBody>
      </p:sp>
      <p:sp>
        <p:nvSpPr>
          <p:cNvPr id="21" name="Text Placeholder 14">
            <a:extLst>
              <a:ext uri="{FF2B5EF4-FFF2-40B4-BE49-F238E27FC236}">
                <a16:creationId xmlns:a16="http://schemas.microsoft.com/office/drawing/2014/main" id="{35E9486D-2B93-9FD6-6F4B-A170482E7883}"/>
              </a:ext>
            </a:extLst>
          </p:cNvPr>
          <p:cNvSpPr txBox="1">
            <a:spLocks/>
          </p:cNvSpPr>
          <p:nvPr/>
        </p:nvSpPr>
        <p:spPr>
          <a:xfrm>
            <a:off x="9379830" y="4318444"/>
            <a:ext cx="2164149" cy="1974530"/>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2">
                  <a:extLst>
                    <a:ext uri="{96DAC541-7B7A-43D3-8B79-37D633B846F1}">
                      <asvg:svgBlip xmlns:asvg="http://schemas.microsoft.com/office/drawing/2016/SVG/main" r:embed="rId3"/>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a:t>
            </a:r>
          </a:p>
          <a:p>
            <a:pPr lvl="1"/>
            <a:r>
              <a:rPr lang="en-US" dirty="0"/>
              <a:t>Lorem ipsum dolor sit </a:t>
            </a:r>
            <a:r>
              <a:rPr lang="en-US" dirty="0" err="1"/>
              <a:t>amet</a:t>
            </a:r>
            <a:r>
              <a:rPr lang="en-US" dirty="0"/>
              <a:t> dolor </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a:p>
            <a:pPr lvl="1"/>
            <a:r>
              <a:rPr lang="en-US" dirty="0"/>
              <a:t>Lorem ipsum dolor sit </a:t>
            </a:r>
            <a:r>
              <a:rPr lang="en-US" dirty="0" err="1"/>
              <a:t>amet</a:t>
            </a:r>
            <a:r>
              <a:rPr lang="en-US" dirty="0"/>
              <a:t> dolor</a:t>
            </a:r>
          </a:p>
          <a:p>
            <a:pPr lvl="1"/>
            <a:r>
              <a:rPr lang="en-US" dirty="0"/>
              <a:t>Lorem ipsum dolor sit</a:t>
            </a:r>
          </a:p>
          <a:p>
            <a:pPr lvl="1"/>
            <a:r>
              <a:rPr lang="en-US" dirty="0"/>
              <a:t>Lorem ipsum dolor sit</a:t>
            </a:r>
          </a:p>
        </p:txBody>
      </p:sp>
      <p:sp>
        <p:nvSpPr>
          <p:cNvPr id="22" name="Text Placeholder 35">
            <a:extLst>
              <a:ext uri="{FF2B5EF4-FFF2-40B4-BE49-F238E27FC236}">
                <a16:creationId xmlns:a16="http://schemas.microsoft.com/office/drawing/2014/main" id="{94320393-2737-631F-CF55-594DE39B6412}"/>
              </a:ext>
            </a:extLst>
          </p:cNvPr>
          <p:cNvSpPr txBox="1">
            <a:spLocks/>
          </p:cNvSpPr>
          <p:nvPr/>
        </p:nvSpPr>
        <p:spPr>
          <a:xfrm>
            <a:off x="9372911" y="3260109"/>
            <a:ext cx="641947" cy="198211"/>
          </a:xfrm>
          <a:prstGeom prst="roundRect">
            <a:avLst>
              <a:gd name="adj" fmla="val 20144"/>
            </a:avLst>
          </a:prstGeom>
          <a:solidFill>
            <a:srgbClr val="C5F8F6">
              <a:alpha val="23000"/>
            </a:srgbClr>
          </a:solidFill>
          <a:ln w="6350">
            <a:solidFill>
              <a:schemeClr val="accent1"/>
            </a:solidFill>
          </a:ln>
        </p:spPr>
        <p:txBody>
          <a:bodyPr wrap="square" lIns="36576" tIns="18288" rIns="18288" bIns="18288" anchor="ctr" anchorCtr="0">
            <a:spAutoFit/>
          </a:bodyPr>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Label title</a:t>
            </a:r>
          </a:p>
        </p:txBody>
      </p:sp>
      <p:sp>
        <p:nvSpPr>
          <p:cNvPr id="23" name="Text Placeholder 14">
            <a:extLst>
              <a:ext uri="{FF2B5EF4-FFF2-40B4-BE49-F238E27FC236}">
                <a16:creationId xmlns:a16="http://schemas.microsoft.com/office/drawing/2014/main" id="{A6C68660-9D35-7658-7A2E-7594000CEE23}"/>
              </a:ext>
            </a:extLst>
          </p:cNvPr>
          <p:cNvSpPr txBox="1">
            <a:spLocks/>
          </p:cNvSpPr>
          <p:nvPr/>
        </p:nvSpPr>
        <p:spPr>
          <a:xfrm>
            <a:off x="9375846" y="3579260"/>
            <a:ext cx="2143101" cy="376846"/>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8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35000"/>
              <a:buFontTx/>
              <a:buBlip>
                <a:blip r:embed="rId2">
                  <a:extLst>
                    <a:ext uri="{96DAC541-7B7A-43D3-8B79-37D633B846F1}">
                      <asvg:svgBlip xmlns:asvg="http://schemas.microsoft.com/office/drawing/2016/SVG/main" r:embed="rId3"/>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1200"/>
              </a:spcAft>
              <a:buClr>
                <a:schemeClr val="accent1"/>
              </a:buClr>
              <a:buSzPct val="11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endParaRPr lang="en-US" dirty="0"/>
          </a:p>
        </p:txBody>
      </p:sp>
      <p:sp>
        <p:nvSpPr>
          <p:cNvPr id="24" name="Text Placeholder 35">
            <a:extLst>
              <a:ext uri="{FF2B5EF4-FFF2-40B4-BE49-F238E27FC236}">
                <a16:creationId xmlns:a16="http://schemas.microsoft.com/office/drawing/2014/main" id="{168C6DEC-BC5D-69AA-7379-8B39AC859B24}"/>
              </a:ext>
            </a:extLst>
          </p:cNvPr>
          <p:cNvSpPr txBox="1">
            <a:spLocks/>
          </p:cNvSpPr>
          <p:nvPr/>
        </p:nvSpPr>
        <p:spPr>
          <a:xfrm>
            <a:off x="9368112" y="4032674"/>
            <a:ext cx="641947" cy="198211"/>
          </a:xfrm>
          <a:prstGeom prst="roundRect">
            <a:avLst>
              <a:gd name="adj" fmla="val 20144"/>
            </a:avLst>
          </a:prstGeom>
          <a:solidFill>
            <a:srgbClr val="C5F8F6">
              <a:alpha val="23000"/>
            </a:srgbClr>
          </a:solidFill>
          <a:ln w="6350">
            <a:solidFill>
              <a:schemeClr val="accent1"/>
            </a:solidFill>
          </a:ln>
        </p:spPr>
        <p:txBody>
          <a:bodyPr vert="horz" wrap="square" lIns="36576" tIns="18288" rIns="18288" bIns="18288" rtlCol="0" anchor="ctr" anchorCtr="0">
            <a:spAutoFit/>
          </a:bodyPr>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lang="en-US" sz="800" kern="1200" dirty="0">
                <a:solidFill>
                  <a:schemeClr val="tx1"/>
                </a:solidFill>
                <a:latin typeface="+mn-lt"/>
                <a:ea typeface="+mn-ea"/>
                <a:cs typeface="+mn-cs"/>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Label title</a:t>
            </a:r>
          </a:p>
        </p:txBody>
      </p:sp>
      <p:sp>
        <p:nvSpPr>
          <p:cNvPr id="25" name="Picture Placeholder 61">
            <a:extLst>
              <a:ext uri="{FF2B5EF4-FFF2-40B4-BE49-F238E27FC236}">
                <a16:creationId xmlns:a16="http://schemas.microsoft.com/office/drawing/2014/main" id="{283A3A2E-A268-17DE-1FD2-4F336639184B}"/>
              </a:ext>
            </a:extLst>
          </p:cNvPr>
          <p:cNvSpPr txBox="1">
            <a:spLocks/>
          </p:cNvSpPr>
          <p:nvPr/>
        </p:nvSpPr>
        <p:spPr>
          <a:xfrm>
            <a:off x="9135168" y="2125805"/>
            <a:ext cx="2608146" cy="970177"/>
          </a:xfrm>
          <a:custGeom>
            <a:avLst/>
            <a:gdLst>
              <a:gd name="connsiteX0" fmla="*/ 169549 w 2608146"/>
              <a:gd name="connsiteY0" fmla="*/ 0 h 970177"/>
              <a:gd name="connsiteX1" fmla="*/ 2438597 w 2608146"/>
              <a:gd name="connsiteY1" fmla="*/ 0 h 970177"/>
              <a:gd name="connsiteX2" fmla="*/ 2608146 w 2608146"/>
              <a:gd name="connsiteY2" fmla="*/ 169549 h 970177"/>
              <a:gd name="connsiteX3" fmla="*/ 2608146 w 2608146"/>
              <a:gd name="connsiteY3" fmla="*/ 970177 h 970177"/>
              <a:gd name="connsiteX4" fmla="*/ 0 w 2608146"/>
              <a:gd name="connsiteY4" fmla="*/ 970177 h 970177"/>
              <a:gd name="connsiteX5" fmla="*/ 0 w 2608146"/>
              <a:gd name="connsiteY5" fmla="*/ 169549 h 970177"/>
              <a:gd name="connsiteX6" fmla="*/ 169549 w 2608146"/>
              <a:gd name="connsiteY6" fmla="*/ 0 h 970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8146" h="970177">
                <a:moveTo>
                  <a:pt x="169549" y="0"/>
                </a:moveTo>
                <a:lnTo>
                  <a:pt x="2438597" y="0"/>
                </a:lnTo>
                <a:cubicBezTo>
                  <a:pt x="2532236" y="0"/>
                  <a:pt x="2608146" y="75910"/>
                  <a:pt x="2608146" y="169549"/>
                </a:cubicBezTo>
                <a:lnTo>
                  <a:pt x="2608146" y="970177"/>
                </a:lnTo>
                <a:lnTo>
                  <a:pt x="0" y="970177"/>
                </a:lnTo>
                <a:lnTo>
                  <a:pt x="0" y="169549"/>
                </a:lnTo>
                <a:cubicBezTo>
                  <a:pt x="0" y="75910"/>
                  <a:pt x="75910" y="0"/>
                  <a:pt x="169549" y="0"/>
                </a:cubicBezTo>
                <a:close/>
              </a:path>
            </a:pathLst>
          </a:custGeom>
          <a:gradFill flip="none" rotWithShape="1">
            <a:gsLst>
              <a:gs pos="79000">
                <a:schemeClr val="accent6">
                  <a:alpha val="0"/>
                </a:schemeClr>
              </a:gs>
              <a:gs pos="100000">
                <a:schemeClr val="accent6">
                  <a:alpha val="17000"/>
                </a:schemeClr>
              </a:gs>
            </a:gsLst>
            <a:lin ang="5400000" scaled="1"/>
            <a:tileRect/>
          </a:gradFill>
          <a:ln w="15875" cap="flat" cmpd="sng" algn="ctr">
            <a:solidFill>
              <a:schemeClr val="accent6">
                <a:hueOff val="-1992857"/>
                <a:satOff val="-1470"/>
                <a:lumOff val="56078"/>
              </a:scheme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lang="en-US" sz="2800" b="1" kern="1200" dirty="0">
                <a:solidFill>
                  <a:schemeClr val="accent4"/>
                </a:solidFill>
                <a:latin typeface="+mn-lt"/>
                <a:ea typeface="+mn-ea"/>
                <a:cs typeface="+mn-cs"/>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lt1"/>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lt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lt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lt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lt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endParaRPr lang="en-US" dirty="0"/>
          </a:p>
        </p:txBody>
      </p:sp>
      <p:pic>
        <p:nvPicPr>
          <p:cNvPr id="30" name="Picture 29">
            <a:extLst>
              <a:ext uri="{FF2B5EF4-FFF2-40B4-BE49-F238E27FC236}">
                <a16:creationId xmlns:a16="http://schemas.microsoft.com/office/drawing/2014/main" id="{B3028DB7-F00E-2C50-66CA-BD2135699E52}"/>
              </a:ext>
            </a:extLst>
          </p:cNvPr>
          <p:cNvPicPr>
            <a:picLocks noChangeAspect="1"/>
          </p:cNvPicPr>
          <p:nvPr/>
        </p:nvPicPr>
        <p:blipFill>
          <a:blip r:embed="rId4" cstate="print">
            <a:extLst>
              <a:ext uri="{28A0092B-C50C-407E-A947-70E740481C1C}">
                <a14:useLocalDpi xmlns:a14="http://schemas.microsoft.com/office/drawing/2010/main" val="0"/>
              </a:ext>
            </a:extLst>
          </a:blip>
          <a:srcRect l="-1136" t="-6069" r="-296" b="1"/>
          <a:stretch/>
        </p:blipFill>
        <p:spPr>
          <a:xfrm>
            <a:off x="1203297" y="2433030"/>
            <a:ext cx="1056323" cy="313432"/>
          </a:xfrm>
          <a:prstGeom prst="rect">
            <a:avLst/>
          </a:prstGeom>
        </p:spPr>
      </p:pic>
      <p:pic>
        <p:nvPicPr>
          <p:cNvPr id="37" name="Picture 36">
            <a:extLst>
              <a:ext uri="{FF2B5EF4-FFF2-40B4-BE49-F238E27FC236}">
                <a16:creationId xmlns:a16="http://schemas.microsoft.com/office/drawing/2014/main" id="{1D8170EA-52C8-781A-E4A4-BBE7ED62EC04}"/>
              </a:ext>
            </a:extLst>
          </p:cNvPr>
          <p:cNvPicPr>
            <a:picLocks noChangeAspect="1"/>
          </p:cNvPicPr>
          <p:nvPr/>
        </p:nvPicPr>
        <p:blipFill>
          <a:blip r:embed="rId4" cstate="print">
            <a:extLst>
              <a:ext uri="{28A0092B-C50C-407E-A947-70E740481C1C}">
                <a14:useLocalDpi xmlns:a14="http://schemas.microsoft.com/office/drawing/2010/main" val="0"/>
              </a:ext>
            </a:extLst>
          </a:blip>
          <a:srcRect l="-1136" t="-6069" r="-296" b="1"/>
          <a:stretch/>
        </p:blipFill>
        <p:spPr>
          <a:xfrm>
            <a:off x="4099487" y="2433030"/>
            <a:ext cx="1056323" cy="313432"/>
          </a:xfrm>
          <a:prstGeom prst="rect">
            <a:avLst/>
          </a:prstGeom>
        </p:spPr>
      </p:pic>
      <p:pic>
        <p:nvPicPr>
          <p:cNvPr id="38" name="Picture 37">
            <a:extLst>
              <a:ext uri="{FF2B5EF4-FFF2-40B4-BE49-F238E27FC236}">
                <a16:creationId xmlns:a16="http://schemas.microsoft.com/office/drawing/2014/main" id="{078EF5D6-FEDB-0E30-C536-85F48753788B}"/>
              </a:ext>
            </a:extLst>
          </p:cNvPr>
          <p:cNvPicPr>
            <a:picLocks noChangeAspect="1"/>
          </p:cNvPicPr>
          <p:nvPr/>
        </p:nvPicPr>
        <p:blipFill>
          <a:blip r:embed="rId4" cstate="print">
            <a:extLst>
              <a:ext uri="{28A0092B-C50C-407E-A947-70E740481C1C}">
                <a14:useLocalDpi xmlns:a14="http://schemas.microsoft.com/office/drawing/2010/main" val="0"/>
              </a:ext>
            </a:extLst>
          </a:blip>
          <a:srcRect l="-1136" t="-6069" r="-296" b="1"/>
          <a:stretch/>
        </p:blipFill>
        <p:spPr>
          <a:xfrm>
            <a:off x="7014674" y="2433030"/>
            <a:ext cx="1056323" cy="313432"/>
          </a:xfrm>
          <a:prstGeom prst="rect">
            <a:avLst/>
          </a:prstGeom>
        </p:spPr>
      </p:pic>
      <p:pic>
        <p:nvPicPr>
          <p:cNvPr id="39" name="Picture 38">
            <a:extLst>
              <a:ext uri="{FF2B5EF4-FFF2-40B4-BE49-F238E27FC236}">
                <a16:creationId xmlns:a16="http://schemas.microsoft.com/office/drawing/2014/main" id="{70CDCA62-5E38-E5A4-7174-4113F6750F44}"/>
              </a:ext>
            </a:extLst>
          </p:cNvPr>
          <p:cNvPicPr>
            <a:picLocks noChangeAspect="1"/>
          </p:cNvPicPr>
          <p:nvPr/>
        </p:nvPicPr>
        <p:blipFill>
          <a:blip r:embed="rId4" cstate="print">
            <a:extLst>
              <a:ext uri="{28A0092B-C50C-407E-A947-70E740481C1C}">
                <a14:useLocalDpi xmlns:a14="http://schemas.microsoft.com/office/drawing/2010/main" val="0"/>
              </a:ext>
            </a:extLst>
          </a:blip>
          <a:srcRect l="-1136" t="-6069" r="-296" b="1"/>
          <a:stretch/>
        </p:blipFill>
        <p:spPr>
          <a:xfrm>
            <a:off x="9933742" y="2438821"/>
            <a:ext cx="1056323" cy="313432"/>
          </a:xfrm>
          <a:prstGeom prst="rect">
            <a:avLst/>
          </a:prstGeom>
        </p:spPr>
      </p:pic>
    </p:spTree>
    <p:extLst>
      <p:ext uri="{BB962C8B-B14F-4D97-AF65-F5344CB8AC3E}">
        <p14:creationId xmlns:p14="http://schemas.microsoft.com/office/powerpoint/2010/main" val="41323795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659F9-B0CB-1738-4C5D-DD4EA122E0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1EB781-86FB-9A85-5BAF-711AB51C204F}"/>
              </a:ext>
            </a:extLst>
          </p:cNvPr>
          <p:cNvSpPr>
            <a:spLocks noGrp="1"/>
          </p:cNvSpPr>
          <p:nvPr>
            <p:ph type="title"/>
          </p:nvPr>
        </p:nvSpPr>
        <p:spPr/>
        <p:txBody>
          <a:bodyPr/>
          <a:lstStyle/>
          <a:p>
            <a:r>
              <a:rPr lang="en-US" dirty="0"/>
              <a:t>Header lorem ipsum</a:t>
            </a:r>
          </a:p>
        </p:txBody>
      </p:sp>
      <p:sp>
        <p:nvSpPr>
          <p:cNvPr id="3" name="Footer Placeholder 2">
            <a:extLst>
              <a:ext uri="{FF2B5EF4-FFF2-40B4-BE49-F238E27FC236}">
                <a16:creationId xmlns:a16="http://schemas.microsoft.com/office/drawing/2014/main" id="{59A3D48C-6C09-5D10-4FFC-9EE600531E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D150DA-0994-5EFD-1E12-0D3912003203}"/>
              </a:ext>
            </a:extLst>
          </p:cNvPr>
          <p:cNvSpPr>
            <a:spLocks noGrp="1"/>
          </p:cNvSpPr>
          <p:nvPr>
            <p:ph type="sldNum" sz="quarter" idx="12"/>
          </p:nvPr>
        </p:nvSpPr>
        <p:spPr/>
        <p:txBody>
          <a:bodyPr/>
          <a:lstStyle/>
          <a:p>
            <a:fld id="{AEAD572E-2F50-43BC-A5A3-42ECFACCA1CC}" type="slidenum">
              <a:rPr lang="en-US" smtClean="0"/>
              <a:pPr/>
              <a:t>48</a:t>
            </a:fld>
            <a:endParaRPr lang="en-US"/>
          </a:p>
        </p:txBody>
      </p:sp>
      <p:sp>
        <p:nvSpPr>
          <p:cNvPr id="5" name="Text Placeholder 7">
            <a:extLst>
              <a:ext uri="{FF2B5EF4-FFF2-40B4-BE49-F238E27FC236}">
                <a16:creationId xmlns:a16="http://schemas.microsoft.com/office/drawing/2014/main" id="{5D21A583-7F14-A2F0-094E-3A64C2D22C4B}"/>
              </a:ext>
            </a:extLst>
          </p:cNvPr>
          <p:cNvSpPr txBox="1">
            <a:spLocks/>
          </p:cNvSpPr>
          <p:nvPr/>
        </p:nvSpPr>
        <p:spPr>
          <a:xfrm>
            <a:off x="428625" y="1470714"/>
            <a:ext cx="11333163" cy="454003"/>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200" kern="1200">
                <a:solidFill>
                  <a:schemeClr val="accent4"/>
                </a:solidFill>
                <a:latin typeface="+mn-lt"/>
                <a:ea typeface="+mn-ea"/>
                <a:cs typeface="+mn-cs"/>
              </a:defRPr>
            </a:lvl1pPr>
            <a:lvl2pPr marL="228611"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Sub-title, click to edit Master text styles</a:t>
            </a:r>
          </a:p>
        </p:txBody>
      </p:sp>
      <p:sp>
        <p:nvSpPr>
          <p:cNvPr id="10" name="Text Placeholder 8">
            <a:extLst>
              <a:ext uri="{FF2B5EF4-FFF2-40B4-BE49-F238E27FC236}">
                <a16:creationId xmlns:a16="http://schemas.microsoft.com/office/drawing/2014/main" id="{06FDA228-6662-9383-2344-8A2581753328}"/>
              </a:ext>
            </a:extLst>
          </p:cNvPr>
          <p:cNvSpPr txBox="1">
            <a:spLocks/>
          </p:cNvSpPr>
          <p:nvPr/>
        </p:nvSpPr>
        <p:spPr>
          <a:xfrm>
            <a:off x="428625" y="2095501"/>
            <a:ext cx="5548313" cy="2073592"/>
          </a:xfrm>
          <a:prstGeom prst="roundRect">
            <a:avLst>
              <a:gd name="adj" fmla="val 7942"/>
            </a:avLst>
          </a:prstGeom>
          <a:solidFill>
            <a:schemeClr val="bg1">
              <a:alpha val="70000"/>
            </a:schemeClr>
          </a:solidFill>
          <a:ln w="15875">
            <a:solidFill>
              <a:schemeClr val="bg1"/>
            </a:solidFill>
          </a:ln>
        </p:spPr>
        <p:txBody>
          <a:bodyPr lIns="182880" tIns="91440" rIns="182880"/>
          <a:lstStyle>
            <a:lvl1pPr marL="0" indent="0" algn="l" defTabSz="914446" rtl="0" eaLnBrk="1" latinLnBrk="0" hangingPunct="1">
              <a:lnSpc>
                <a:spcPct val="100000"/>
              </a:lnSpc>
              <a:spcBef>
                <a:spcPts val="0"/>
              </a:spcBef>
              <a:spcAft>
                <a:spcPts val="900"/>
              </a:spcAft>
              <a:buClr>
                <a:schemeClr val="accent1"/>
              </a:buClr>
              <a:buSzPct val="115000"/>
              <a:buFont typeface="Sora-SIA" pitchFamily="2" charset="0"/>
              <a:buNone/>
              <a:defRPr sz="210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400"/>
              </a:spcAft>
              <a:buClr>
                <a:schemeClr val="accent1"/>
              </a:buClr>
              <a:buSzPct val="135000"/>
              <a:buFontTx/>
              <a:buBlip>
                <a:blip r:embed="rId3">
                  <a:extLst>
                    <a:ext uri="{96DAC541-7B7A-43D3-8B79-37D633B846F1}">
                      <asvg:svgBlip xmlns:asvg="http://schemas.microsoft.com/office/drawing/2016/SVG/main" r:embed="rId4"/>
                    </a:ext>
                  </a:extLst>
                </a:blip>
              </a:buBlip>
              <a:defRPr sz="12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Title</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a:t>
            </a:r>
          </a:p>
          <a:p>
            <a:pPr lvl="2"/>
            <a:r>
              <a:rPr lang="en-US" dirty="0"/>
              <a:t>Esse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endParaRPr lang="en-US" dirty="0"/>
          </a:p>
        </p:txBody>
      </p:sp>
      <p:sp>
        <p:nvSpPr>
          <p:cNvPr id="11" name="Text Placeholder 8">
            <a:extLst>
              <a:ext uri="{FF2B5EF4-FFF2-40B4-BE49-F238E27FC236}">
                <a16:creationId xmlns:a16="http://schemas.microsoft.com/office/drawing/2014/main" id="{D55C9527-995F-0224-2E21-5D12DFBD1C68}"/>
              </a:ext>
            </a:extLst>
          </p:cNvPr>
          <p:cNvSpPr txBox="1">
            <a:spLocks/>
          </p:cNvSpPr>
          <p:nvPr/>
        </p:nvSpPr>
        <p:spPr>
          <a:xfrm>
            <a:off x="6213475" y="2095501"/>
            <a:ext cx="5548313" cy="2073592"/>
          </a:xfrm>
          <a:prstGeom prst="roundRect">
            <a:avLst>
              <a:gd name="adj" fmla="val 7483"/>
            </a:avLst>
          </a:prstGeom>
          <a:solidFill>
            <a:schemeClr val="bg1">
              <a:alpha val="70000"/>
            </a:schemeClr>
          </a:solidFill>
          <a:ln w="15875">
            <a:solidFill>
              <a:schemeClr val="bg1"/>
            </a:solidFill>
          </a:ln>
        </p:spPr>
        <p:txBody>
          <a:bodyPr lIns="182880" tIns="91440" rIns="182880"/>
          <a:lstStyle>
            <a:lvl1pPr marL="0" indent="0" algn="l" defTabSz="914446" rtl="0" eaLnBrk="1" latinLnBrk="0" hangingPunct="1">
              <a:lnSpc>
                <a:spcPct val="100000"/>
              </a:lnSpc>
              <a:spcBef>
                <a:spcPts val="0"/>
              </a:spcBef>
              <a:spcAft>
                <a:spcPts val="900"/>
              </a:spcAft>
              <a:buClr>
                <a:schemeClr val="accent1"/>
              </a:buClr>
              <a:buSzPct val="115000"/>
              <a:buFont typeface="Sora-SIA" pitchFamily="2" charset="0"/>
              <a:buNone/>
              <a:defRPr sz="210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400"/>
              </a:spcAft>
              <a:buClr>
                <a:schemeClr val="accent1"/>
              </a:buClr>
              <a:buSzPct val="135000"/>
              <a:buFontTx/>
              <a:buBlip>
                <a:blip r:embed="rId3">
                  <a:extLst>
                    <a:ext uri="{96DAC541-7B7A-43D3-8B79-37D633B846F1}">
                      <asvg:svgBlip xmlns:asvg="http://schemas.microsoft.com/office/drawing/2016/SVG/main" r:embed="rId4"/>
                    </a:ext>
                  </a:extLst>
                </a:blip>
              </a:buBlip>
              <a:defRPr sz="12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Title</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a:t>
            </a:r>
          </a:p>
          <a:p>
            <a:pPr lvl="2"/>
            <a:r>
              <a:rPr lang="en-US" dirty="0"/>
              <a:t>Esse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endParaRPr lang="en-US" dirty="0"/>
          </a:p>
        </p:txBody>
      </p:sp>
      <p:sp>
        <p:nvSpPr>
          <p:cNvPr id="12" name="Text Placeholder 8">
            <a:extLst>
              <a:ext uri="{FF2B5EF4-FFF2-40B4-BE49-F238E27FC236}">
                <a16:creationId xmlns:a16="http://schemas.microsoft.com/office/drawing/2014/main" id="{0236FE55-3086-D2C4-54FE-BDF664DFDE79}"/>
              </a:ext>
            </a:extLst>
          </p:cNvPr>
          <p:cNvSpPr txBox="1">
            <a:spLocks/>
          </p:cNvSpPr>
          <p:nvPr/>
        </p:nvSpPr>
        <p:spPr>
          <a:xfrm>
            <a:off x="428626" y="4403408"/>
            <a:ext cx="5548313" cy="2073592"/>
          </a:xfrm>
          <a:prstGeom prst="roundRect">
            <a:avLst>
              <a:gd name="adj" fmla="val 9090"/>
            </a:avLst>
          </a:prstGeom>
          <a:solidFill>
            <a:schemeClr val="bg1">
              <a:alpha val="70000"/>
            </a:schemeClr>
          </a:solidFill>
          <a:ln w="15875">
            <a:solidFill>
              <a:schemeClr val="bg1"/>
            </a:solidFill>
          </a:ln>
        </p:spPr>
        <p:txBody>
          <a:bodyPr lIns="182880" tIns="91440" rIns="182880"/>
          <a:lstStyle>
            <a:lvl1pPr marL="0" indent="0" algn="l" defTabSz="914446" rtl="0" eaLnBrk="1" latinLnBrk="0" hangingPunct="1">
              <a:lnSpc>
                <a:spcPct val="100000"/>
              </a:lnSpc>
              <a:spcBef>
                <a:spcPts val="0"/>
              </a:spcBef>
              <a:spcAft>
                <a:spcPts val="900"/>
              </a:spcAft>
              <a:buClr>
                <a:schemeClr val="accent1"/>
              </a:buClr>
              <a:buSzPct val="115000"/>
              <a:buFont typeface="Sora-SIA" pitchFamily="2" charset="0"/>
              <a:buNone/>
              <a:defRPr sz="210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400"/>
              </a:spcAft>
              <a:buClr>
                <a:schemeClr val="accent1"/>
              </a:buClr>
              <a:buSzPct val="135000"/>
              <a:buFontTx/>
              <a:buBlip>
                <a:blip r:embed="rId3">
                  <a:extLst>
                    <a:ext uri="{96DAC541-7B7A-43D3-8B79-37D633B846F1}">
                      <asvg:svgBlip xmlns:asvg="http://schemas.microsoft.com/office/drawing/2016/SVG/main" r:embed="rId4"/>
                    </a:ext>
                  </a:extLst>
                </a:blip>
              </a:buBlip>
              <a:defRPr sz="12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Title</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a:t>
            </a:r>
          </a:p>
          <a:p>
            <a:pPr lvl="2"/>
            <a:r>
              <a:rPr lang="en-US" dirty="0"/>
              <a:t>Esse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endParaRPr lang="en-US" dirty="0"/>
          </a:p>
        </p:txBody>
      </p:sp>
      <p:sp>
        <p:nvSpPr>
          <p:cNvPr id="13" name="Text Placeholder 8">
            <a:extLst>
              <a:ext uri="{FF2B5EF4-FFF2-40B4-BE49-F238E27FC236}">
                <a16:creationId xmlns:a16="http://schemas.microsoft.com/office/drawing/2014/main" id="{76F5D2EB-4229-B8C3-065F-0BCE75DA9DB3}"/>
              </a:ext>
            </a:extLst>
          </p:cNvPr>
          <p:cNvSpPr txBox="1">
            <a:spLocks/>
          </p:cNvSpPr>
          <p:nvPr/>
        </p:nvSpPr>
        <p:spPr>
          <a:xfrm>
            <a:off x="6215067" y="4403408"/>
            <a:ext cx="5548313" cy="2073592"/>
          </a:xfrm>
          <a:prstGeom prst="roundRect">
            <a:avLst>
              <a:gd name="adj" fmla="val 8401"/>
            </a:avLst>
          </a:prstGeom>
          <a:solidFill>
            <a:schemeClr val="bg1">
              <a:alpha val="70000"/>
            </a:schemeClr>
          </a:solidFill>
          <a:ln w="15875">
            <a:solidFill>
              <a:schemeClr val="bg1"/>
            </a:solidFill>
          </a:ln>
        </p:spPr>
        <p:txBody>
          <a:bodyPr lIns="182880" tIns="91440" rIns="182880"/>
          <a:lstStyle>
            <a:lvl1pPr marL="0" indent="0" algn="l" defTabSz="914446" rtl="0" eaLnBrk="1" latinLnBrk="0" hangingPunct="1">
              <a:lnSpc>
                <a:spcPct val="100000"/>
              </a:lnSpc>
              <a:spcBef>
                <a:spcPts val="0"/>
              </a:spcBef>
              <a:spcAft>
                <a:spcPts val="900"/>
              </a:spcAft>
              <a:buClr>
                <a:schemeClr val="accent1"/>
              </a:buClr>
              <a:buSzPct val="115000"/>
              <a:buFont typeface="Sora-SIA" pitchFamily="2" charset="0"/>
              <a:buNone/>
              <a:defRPr sz="210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400"/>
              </a:spcAft>
              <a:buClr>
                <a:schemeClr val="accent1"/>
              </a:buClr>
              <a:buSzPct val="135000"/>
              <a:buFontTx/>
              <a:buBlip>
                <a:blip r:embed="rId3">
                  <a:extLst>
                    <a:ext uri="{96DAC541-7B7A-43D3-8B79-37D633B846F1}">
                      <asvg:svgBlip xmlns:asvg="http://schemas.microsoft.com/office/drawing/2016/SVG/main" r:embed="rId4"/>
                    </a:ext>
                  </a:extLst>
                </a:blip>
              </a:buBlip>
              <a:defRPr sz="12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Title</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a:t>
            </a:r>
          </a:p>
          <a:p>
            <a:pPr lvl="2"/>
            <a:r>
              <a:rPr lang="en-US" dirty="0"/>
              <a:t>Esse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endParaRPr lang="en-US" dirty="0"/>
          </a:p>
        </p:txBody>
      </p:sp>
    </p:spTree>
    <p:extLst>
      <p:ext uri="{BB962C8B-B14F-4D97-AF65-F5344CB8AC3E}">
        <p14:creationId xmlns:p14="http://schemas.microsoft.com/office/powerpoint/2010/main" val="121939155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48FB-0912-E477-5A91-B26AA67D39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849FD-4B1B-907B-C1B1-99EB61147468}"/>
              </a:ext>
            </a:extLst>
          </p:cNvPr>
          <p:cNvSpPr>
            <a:spLocks noGrp="1"/>
          </p:cNvSpPr>
          <p:nvPr>
            <p:ph type="title"/>
          </p:nvPr>
        </p:nvSpPr>
        <p:spPr/>
        <p:txBody>
          <a:bodyPr/>
          <a:lstStyle/>
          <a:p>
            <a:r>
              <a:rPr lang="en-US" dirty="0"/>
              <a:t>Header lorem ipsum</a:t>
            </a:r>
          </a:p>
        </p:txBody>
      </p:sp>
      <p:sp>
        <p:nvSpPr>
          <p:cNvPr id="3" name="Footer Placeholder 2">
            <a:extLst>
              <a:ext uri="{FF2B5EF4-FFF2-40B4-BE49-F238E27FC236}">
                <a16:creationId xmlns:a16="http://schemas.microsoft.com/office/drawing/2014/main" id="{9991EA1D-192D-1B23-505E-AC6E845D97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C9283B-A600-B156-1479-2B1BF5004C37}"/>
              </a:ext>
            </a:extLst>
          </p:cNvPr>
          <p:cNvSpPr>
            <a:spLocks noGrp="1"/>
          </p:cNvSpPr>
          <p:nvPr>
            <p:ph type="sldNum" sz="quarter" idx="12"/>
          </p:nvPr>
        </p:nvSpPr>
        <p:spPr/>
        <p:txBody>
          <a:bodyPr/>
          <a:lstStyle/>
          <a:p>
            <a:fld id="{AEAD572E-2F50-43BC-A5A3-42ECFACCA1CC}" type="slidenum">
              <a:rPr lang="en-US" smtClean="0"/>
              <a:pPr/>
              <a:t>49</a:t>
            </a:fld>
            <a:endParaRPr lang="en-US"/>
          </a:p>
        </p:txBody>
      </p:sp>
      <p:sp>
        <p:nvSpPr>
          <p:cNvPr id="5" name="Text Placeholder 7">
            <a:extLst>
              <a:ext uri="{FF2B5EF4-FFF2-40B4-BE49-F238E27FC236}">
                <a16:creationId xmlns:a16="http://schemas.microsoft.com/office/drawing/2014/main" id="{6D5A798E-7845-4565-414C-2A4E35B0E24D}"/>
              </a:ext>
            </a:extLst>
          </p:cNvPr>
          <p:cNvSpPr txBox="1">
            <a:spLocks/>
          </p:cNvSpPr>
          <p:nvPr/>
        </p:nvSpPr>
        <p:spPr>
          <a:xfrm>
            <a:off x="428625" y="1470714"/>
            <a:ext cx="11333163" cy="454003"/>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200" kern="1200">
                <a:solidFill>
                  <a:schemeClr val="accent4"/>
                </a:solidFill>
                <a:latin typeface="+mn-lt"/>
                <a:ea typeface="+mn-ea"/>
                <a:cs typeface="+mn-cs"/>
              </a:defRPr>
            </a:lvl1pPr>
            <a:lvl2pPr marL="228611"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Sub-title, click to edit Master text styles</a:t>
            </a:r>
          </a:p>
        </p:txBody>
      </p:sp>
      <p:sp>
        <p:nvSpPr>
          <p:cNvPr id="6" name="Text Placeholder 8">
            <a:extLst>
              <a:ext uri="{FF2B5EF4-FFF2-40B4-BE49-F238E27FC236}">
                <a16:creationId xmlns:a16="http://schemas.microsoft.com/office/drawing/2014/main" id="{55A30FDA-EF26-8DE8-DB96-CA65B5C68870}"/>
              </a:ext>
            </a:extLst>
          </p:cNvPr>
          <p:cNvSpPr txBox="1">
            <a:spLocks/>
          </p:cNvSpPr>
          <p:nvPr/>
        </p:nvSpPr>
        <p:spPr>
          <a:xfrm>
            <a:off x="428625" y="2095501"/>
            <a:ext cx="3619501" cy="2073592"/>
          </a:xfrm>
          <a:prstGeom prst="roundRect">
            <a:avLst>
              <a:gd name="adj" fmla="val 8593"/>
            </a:avLst>
          </a:prstGeom>
          <a:solidFill>
            <a:schemeClr val="bg1">
              <a:alpha val="70000"/>
            </a:schemeClr>
          </a:solidFill>
          <a:ln w="15875">
            <a:solidFill>
              <a:schemeClr val="bg1"/>
            </a:solidFill>
          </a:ln>
        </p:spPr>
        <p:txBody>
          <a:bodyPr lIns="182880" tIns="91440" rIns="182880"/>
          <a:lstStyle>
            <a:lvl1pPr marL="0" indent="0" algn="l" defTabSz="914446" rtl="0" eaLnBrk="1" latinLnBrk="0" hangingPunct="1">
              <a:lnSpc>
                <a:spcPct val="100000"/>
              </a:lnSpc>
              <a:spcBef>
                <a:spcPts val="0"/>
              </a:spcBef>
              <a:spcAft>
                <a:spcPts val="900"/>
              </a:spcAft>
              <a:buClr>
                <a:schemeClr val="accent1"/>
              </a:buClr>
              <a:buSzPct val="115000"/>
              <a:buFont typeface="Sora-SIA" pitchFamily="2" charset="0"/>
              <a:buNone/>
              <a:defRPr sz="210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400"/>
              </a:spcAft>
              <a:buClr>
                <a:schemeClr val="accent1"/>
              </a:buClr>
              <a:buSzPct val="135000"/>
              <a:buFontTx/>
              <a:buBlip>
                <a:blip r:embed="rId3">
                  <a:extLst>
                    <a:ext uri="{96DAC541-7B7A-43D3-8B79-37D633B846F1}">
                      <asvg:svgBlip xmlns:asvg="http://schemas.microsoft.com/office/drawing/2016/SVG/main" r:embed="rId4"/>
                    </a:ext>
                  </a:extLst>
                </a:blip>
              </a:buBlip>
              <a:defRPr sz="12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Title</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ad minim </a:t>
            </a:r>
            <a:r>
              <a:rPr lang="en-US" dirty="0" err="1"/>
              <a:t>veniam</a:t>
            </a:r>
            <a:r>
              <a:rPr lang="en-US" dirty="0"/>
              <a:t>, </a:t>
            </a:r>
            <a:r>
              <a:rPr lang="en-US" dirty="0" err="1"/>
              <a:t>quis</a:t>
            </a:r>
            <a:r>
              <a:rPr lang="en-US" dirty="0"/>
              <a:t> </a:t>
            </a:r>
            <a:r>
              <a:rPr lang="en-US" dirty="0" err="1"/>
              <a:t>nostrud</a:t>
            </a:r>
            <a:r>
              <a:rPr lang="en-US" dirty="0"/>
              <a:t> sed.</a:t>
            </a:r>
          </a:p>
          <a:p>
            <a:pPr lvl="2"/>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endParaRPr lang="en-US" dirty="0"/>
          </a:p>
        </p:txBody>
      </p:sp>
      <p:sp>
        <p:nvSpPr>
          <p:cNvPr id="7" name="Text Placeholder 8">
            <a:extLst>
              <a:ext uri="{FF2B5EF4-FFF2-40B4-BE49-F238E27FC236}">
                <a16:creationId xmlns:a16="http://schemas.microsoft.com/office/drawing/2014/main" id="{3A389FF8-7BD7-1182-7666-CB05F2B9B708}"/>
              </a:ext>
            </a:extLst>
          </p:cNvPr>
          <p:cNvSpPr txBox="1">
            <a:spLocks/>
          </p:cNvSpPr>
          <p:nvPr/>
        </p:nvSpPr>
        <p:spPr>
          <a:xfrm>
            <a:off x="4306256" y="2095500"/>
            <a:ext cx="3597908" cy="2073592"/>
          </a:xfrm>
          <a:prstGeom prst="roundRect">
            <a:avLst>
              <a:gd name="adj" fmla="val 8746"/>
            </a:avLst>
          </a:prstGeom>
          <a:solidFill>
            <a:schemeClr val="bg1">
              <a:alpha val="70000"/>
            </a:schemeClr>
          </a:solidFill>
          <a:ln w="15875">
            <a:solidFill>
              <a:schemeClr val="bg1"/>
            </a:solidFill>
          </a:ln>
        </p:spPr>
        <p:txBody>
          <a:bodyPr lIns="182880" tIns="91440" rIns="182880"/>
          <a:lstStyle>
            <a:lvl1pPr marL="0" indent="0" algn="l" defTabSz="914446" rtl="0" eaLnBrk="1" latinLnBrk="0" hangingPunct="1">
              <a:lnSpc>
                <a:spcPct val="100000"/>
              </a:lnSpc>
              <a:spcBef>
                <a:spcPts val="0"/>
              </a:spcBef>
              <a:spcAft>
                <a:spcPts val="900"/>
              </a:spcAft>
              <a:buClr>
                <a:schemeClr val="accent1"/>
              </a:buClr>
              <a:buSzPct val="115000"/>
              <a:buFont typeface="Sora-SIA" pitchFamily="2" charset="0"/>
              <a:buNone/>
              <a:defRPr sz="210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400"/>
              </a:spcAft>
              <a:buClr>
                <a:schemeClr val="accent1"/>
              </a:buClr>
              <a:buSzPct val="135000"/>
              <a:buFontTx/>
              <a:buBlip>
                <a:blip r:embed="rId3">
                  <a:extLst>
                    <a:ext uri="{96DAC541-7B7A-43D3-8B79-37D633B846F1}">
                      <asvg:svgBlip xmlns:asvg="http://schemas.microsoft.com/office/drawing/2016/SVG/main" r:embed="rId4"/>
                    </a:ext>
                  </a:extLst>
                </a:blip>
              </a:buBlip>
              <a:defRPr sz="12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Title</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ad minim </a:t>
            </a:r>
            <a:r>
              <a:rPr lang="en-US" dirty="0" err="1"/>
              <a:t>veniam</a:t>
            </a:r>
            <a:r>
              <a:rPr lang="en-US" dirty="0"/>
              <a:t>, </a:t>
            </a:r>
            <a:r>
              <a:rPr lang="en-US" dirty="0" err="1"/>
              <a:t>quis</a:t>
            </a:r>
            <a:r>
              <a:rPr lang="en-US" dirty="0"/>
              <a:t> </a:t>
            </a:r>
            <a:r>
              <a:rPr lang="en-US" dirty="0" err="1"/>
              <a:t>nostrud</a:t>
            </a:r>
            <a:r>
              <a:rPr lang="en-US" dirty="0"/>
              <a:t> sed.</a:t>
            </a:r>
          </a:p>
          <a:p>
            <a:pPr lvl="2"/>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endParaRPr lang="en-US" dirty="0"/>
          </a:p>
        </p:txBody>
      </p:sp>
      <p:sp>
        <p:nvSpPr>
          <p:cNvPr id="8" name="Text Placeholder 8">
            <a:extLst>
              <a:ext uri="{FF2B5EF4-FFF2-40B4-BE49-F238E27FC236}">
                <a16:creationId xmlns:a16="http://schemas.microsoft.com/office/drawing/2014/main" id="{E9035DB2-7A86-F457-831D-38AF1A3C6524}"/>
              </a:ext>
            </a:extLst>
          </p:cNvPr>
          <p:cNvSpPr txBox="1">
            <a:spLocks/>
          </p:cNvSpPr>
          <p:nvPr/>
        </p:nvSpPr>
        <p:spPr>
          <a:xfrm>
            <a:off x="8142289" y="2095500"/>
            <a:ext cx="3619499" cy="2073592"/>
          </a:xfrm>
          <a:prstGeom prst="roundRect">
            <a:avLst>
              <a:gd name="adj" fmla="val 8440"/>
            </a:avLst>
          </a:prstGeom>
          <a:solidFill>
            <a:schemeClr val="bg1">
              <a:alpha val="70000"/>
            </a:schemeClr>
          </a:solidFill>
          <a:ln w="15875">
            <a:solidFill>
              <a:schemeClr val="bg1"/>
            </a:solidFill>
          </a:ln>
        </p:spPr>
        <p:txBody>
          <a:bodyPr lIns="182880" tIns="91440" rIns="182880"/>
          <a:lstStyle>
            <a:lvl1pPr marL="0" indent="0" algn="l" defTabSz="914446" rtl="0" eaLnBrk="1" latinLnBrk="0" hangingPunct="1">
              <a:lnSpc>
                <a:spcPct val="100000"/>
              </a:lnSpc>
              <a:spcBef>
                <a:spcPts val="0"/>
              </a:spcBef>
              <a:spcAft>
                <a:spcPts val="900"/>
              </a:spcAft>
              <a:buClr>
                <a:schemeClr val="accent1"/>
              </a:buClr>
              <a:buSzPct val="115000"/>
              <a:buFont typeface="Sora-SIA" pitchFamily="2" charset="0"/>
              <a:buNone/>
              <a:defRPr sz="210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400"/>
              </a:spcAft>
              <a:buClr>
                <a:schemeClr val="accent1"/>
              </a:buClr>
              <a:buSzPct val="135000"/>
              <a:buFontTx/>
              <a:buBlip>
                <a:blip r:embed="rId3">
                  <a:extLst>
                    <a:ext uri="{96DAC541-7B7A-43D3-8B79-37D633B846F1}">
                      <asvg:svgBlip xmlns:asvg="http://schemas.microsoft.com/office/drawing/2016/SVG/main" r:embed="rId4"/>
                    </a:ext>
                  </a:extLst>
                </a:blip>
              </a:buBlip>
              <a:defRPr sz="12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Title</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ad minim </a:t>
            </a:r>
            <a:r>
              <a:rPr lang="en-US" dirty="0" err="1"/>
              <a:t>veniam</a:t>
            </a:r>
            <a:r>
              <a:rPr lang="en-US" dirty="0"/>
              <a:t>, </a:t>
            </a:r>
            <a:r>
              <a:rPr lang="en-US" dirty="0" err="1"/>
              <a:t>quis</a:t>
            </a:r>
            <a:r>
              <a:rPr lang="en-US" dirty="0"/>
              <a:t> </a:t>
            </a:r>
            <a:r>
              <a:rPr lang="en-US" dirty="0" err="1"/>
              <a:t>nostrud</a:t>
            </a:r>
            <a:r>
              <a:rPr lang="en-US" dirty="0"/>
              <a:t> sed.</a:t>
            </a:r>
          </a:p>
          <a:p>
            <a:pPr lvl="2"/>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endParaRPr lang="en-US" dirty="0"/>
          </a:p>
        </p:txBody>
      </p:sp>
      <p:sp>
        <p:nvSpPr>
          <p:cNvPr id="9" name="Text Placeholder 8">
            <a:extLst>
              <a:ext uri="{FF2B5EF4-FFF2-40B4-BE49-F238E27FC236}">
                <a16:creationId xmlns:a16="http://schemas.microsoft.com/office/drawing/2014/main" id="{903708F8-042A-EFF6-9EBD-F009B882476D}"/>
              </a:ext>
            </a:extLst>
          </p:cNvPr>
          <p:cNvSpPr txBox="1">
            <a:spLocks/>
          </p:cNvSpPr>
          <p:nvPr/>
        </p:nvSpPr>
        <p:spPr>
          <a:xfrm>
            <a:off x="428626" y="4403408"/>
            <a:ext cx="3619500" cy="2073592"/>
          </a:xfrm>
          <a:prstGeom prst="roundRect">
            <a:avLst>
              <a:gd name="adj" fmla="val 8746"/>
            </a:avLst>
          </a:prstGeom>
          <a:solidFill>
            <a:schemeClr val="bg1">
              <a:alpha val="70000"/>
            </a:schemeClr>
          </a:solidFill>
          <a:ln w="15875">
            <a:solidFill>
              <a:schemeClr val="bg1"/>
            </a:solidFill>
          </a:ln>
        </p:spPr>
        <p:txBody>
          <a:bodyPr lIns="182880" tIns="91440" rIns="182880"/>
          <a:lstStyle>
            <a:lvl1pPr marL="0" indent="0" algn="l" defTabSz="914446" rtl="0" eaLnBrk="1" latinLnBrk="0" hangingPunct="1">
              <a:lnSpc>
                <a:spcPct val="100000"/>
              </a:lnSpc>
              <a:spcBef>
                <a:spcPts val="0"/>
              </a:spcBef>
              <a:spcAft>
                <a:spcPts val="900"/>
              </a:spcAft>
              <a:buClr>
                <a:schemeClr val="accent1"/>
              </a:buClr>
              <a:buSzPct val="115000"/>
              <a:buFont typeface="Sora-SIA" pitchFamily="2" charset="0"/>
              <a:buNone/>
              <a:defRPr sz="210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400"/>
              </a:spcAft>
              <a:buClr>
                <a:schemeClr val="accent1"/>
              </a:buClr>
              <a:buSzPct val="135000"/>
              <a:buFontTx/>
              <a:buBlip>
                <a:blip r:embed="rId3">
                  <a:extLst>
                    <a:ext uri="{96DAC541-7B7A-43D3-8B79-37D633B846F1}">
                      <asvg:svgBlip xmlns:asvg="http://schemas.microsoft.com/office/drawing/2016/SVG/main" r:embed="rId4"/>
                    </a:ext>
                  </a:extLst>
                </a:blip>
              </a:buBlip>
              <a:defRPr sz="12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Title</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ad minim </a:t>
            </a:r>
            <a:r>
              <a:rPr lang="en-US" dirty="0" err="1"/>
              <a:t>veniam</a:t>
            </a:r>
            <a:r>
              <a:rPr lang="en-US" dirty="0"/>
              <a:t>, </a:t>
            </a:r>
            <a:r>
              <a:rPr lang="en-US" dirty="0" err="1"/>
              <a:t>quis</a:t>
            </a:r>
            <a:r>
              <a:rPr lang="en-US" dirty="0"/>
              <a:t> </a:t>
            </a:r>
            <a:r>
              <a:rPr lang="en-US" dirty="0" err="1"/>
              <a:t>nostrud</a:t>
            </a:r>
            <a:r>
              <a:rPr lang="en-US" dirty="0"/>
              <a:t> sed.</a:t>
            </a:r>
          </a:p>
          <a:p>
            <a:pPr lvl="2"/>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endParaRPr lang="en-US" dirty="0"/>
          </a:p>
        </p:txBody>
      </p:sp>
      <p:sp>
        <p:nvSpPr>
          <p:cNvPr id="14" name="Text Placeholder 8">
            <a:extLst>
              <a:ext uri="{FF2B5EF4-FFF2-40B4-BE49-F238E27FC236}">
                <a16:creationId xmlns:a16="http://schemas.microsoft.com/office/drawing/2014/main" id="{450A176E-54F6-ECF8-2A42-8BBD424B0894}"/>
              </a:ext>
            </a:extLst>
          </p:cNvPr>
          <p:cNvSpPr txBox="1">
            <a:spLocks/>
          </p:cNvSpPr>
          <p:nvPr/>
        </p:nvSpPr>
        <p:spPr>
          <a:xfrm>
            <a:off x="4295460" y="4403408"/>
            <a:ext cx="3619500" cy="2073592"/>
          </a:xfrm>
          <a:prstGeom prst="roundRect">
            <a:avLst>
              <a:gd name="adj" fmla="val 8746"/>
            </a:avLst>
          </a:prstGeom>
          <a:solidFill>
            <a:schemeClr val="bg1">
              <a:alpha val="70000"/>
            </a:schemeClr>
          </a:solidFill>
          <a:ln w="15875">
            <a:solidFill>
              <a:schemeClr val="bg1"/>
            </a:solidFill>
          </a:ln>
        </p:spPr>
        <p:txBody>
          <a:bodyPr lIns="182880" tIns="91440" rIns="182880"/>
          <a:lstStyle>
            <a:lvl1pPr marL="0" indent="0" algn="l" defTabSz="914446" rtl="0" eaLnBrk="1" latinLnBrk="0" hangingPunct="1">
              <a:lnSpc>
                <a:spcPct val="100000"/>
              </a:lnSpc>
              <a:spcBef>
                <a:spcPts val="0"/>
              </a:spcBef>
              <a:spcAft>
                <a:spcPts val="900"/>
              </a:spcAft>
              <a:buClr>
                <a:schemeClr val="accent1"/>
              </a:buClr>
              <a:buSzPct val="115000"/>
              <a:buFont typeface="Sora-SIA" pitchFamily="2" charset="0"/>
              <a:buNone/>
              <a:defRPr sz="210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400"/>
              </a:spcAft>
              <a:buClr>
                <a:schemeClr val="accent1"/>
              </a:buClr>
              <a:buSzPct val="135000"/>
              <a:buFontTx/>
              <a:buBlip>
                <a:blip r:embed="rId3">
                  <a:extLst>
                    <a:ext uri="{96DAC541-7B7A-43D3-8B79-37D633B846F1}">
                      <asvg:svgBlip xmlns:asvg="http://schemas.microsoft.com/office/drawing/2016/SVG/main" r:embed="rId4"/>
                    </a:ext>
                  </a:extLst>
                </a:blip>
              </a:buBlip>
              <a:defRPr sz="12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Title</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ad minim </a:t>
            </a:r>
            <a:r>
              <a:rPr lang="en-US" dirty="0" err="1"/>
              <a:t>veniam</a:t>
            </a:r>
            <a:r>
              <a:rPr lang="en-US" dirty="0"/>
              <a:t>, </a:t>
            </a:r>
            <a:r>
              <a:rPr lang="en-US" dirty="0" err="1"/>
              <a:t>quis</a:t>
            </a:r>
            <a:r>
              <a:rPr lang="en-US" dirty="0"/>
              <a:t> </a:t>
            </a:r>
            <a:r>
              <a:rPr lang="en-US" dirty="0" err="1"/>
              <a:t>nostrud</a:t>
            </a:r>
            <a:r>
              <a:rPr lang="en-US" dirty="0"/>
              <a:t> sed.</a:t>
            </a:r>
          </a:p>
          <a:p>
            <a:pPr lvl="2"/>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endParaRPr lang="en-US" dirty="0"/>
          </a:p>
        </p:txBody>
      </p:sp>
      <p:sp>
        <p:nvSpPr>
          <p:cNvPr id="15" name="Text Placeholder 8">
            <a:extLst>
              <a:ext uri="{FF2B5EF4-FFF2-40B4-BE49-F238E27FC236}">
                <a16:creationId xmlns:a16="http://schemas.microsoft.com/office/drawing/2014/main" id="{B92BB2D9-D1F0-9B33-702C-FFBEB360B332}"/>
              </a:ext>
            </a:extLst>
          </p:cNvPr>
          <p:cNvSpPr txBox="1">
            <a:spLocks/>
          </p:cNvSpPr>
          <p:nvPr/>
        </p:nvSpPr>
        <p:spPr>
          <a:xfrm>
            <a:off x="8142288" y="4403408"/>
            <a:ext cx="3619500" cy="2073592"/>
          </a:xfrm>
          <a:prstGeom prst="roundRect">
            <a:avLst>
              <a:gd name="adj" fmla="val 8746"/>
            </a:avLst>
          </a:prstGeom>
          <a:solidFill>
            <a:schemeClr val="bg1">
              <a:alpha val="70000"/>
            </a:schemeClr>
          </a:solidFill>
          <a:ln w="15875">
            <a:solidFill>
              <a:schemeClr val="bg1"/>
            </a:solidFill>
          </a:ln>
        </p:spPr>
        <p:txBody>
          <a:bodyPr lIns="182880" tIns="91440" rIns="182880"/>
          <a:lstStyle>
            <a:lvl1pPr marL="0" indent="0" algn="l" defTabSz="914446" rtl="0" eaLnBrk="1" latinLnBrk="0" hangingPunct="1">
              <a:lnSpc>
                <a:spcPct val="100000"/>
              </a:lnSpc>
              <a:spcBef>
                <a:spcPts val="0"/>
              </a:spcBef>
              <a:spcAft>
                <a:spcPts val="900"/>
              </a:spcAft>
              <a:buClr>
                <a:schemeClr val="accent1"/>
              </a:buClr>
              <a:buSzPct val="115000"/>
              <a:buFont typeface="Sora-SIA" pitchFamily="2" charset="0"/>
              <a:buNone/>
              <a:defRPr sz="210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12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400"/>
              </a:spcAft>
              <a:buClr>
                <a:schemeClr val="accent1"/>
              </a:buClr>
              <a:buSzPct val="135000"/>
              <a:buFontTx/>
              <a:buBlip>
                <a:blip r:embed="rId3">
                  <a:extLst>
                    <a:ext uri="{96DAC541-7B7A-43D3-8B79-37D633B846F1}">
                      <asvg:svgBlip xmlns:asvg="http://schemas.microsoft.com/office/drawing/2016/SVG/main" r:embed="rId4"/>
                    </a:ext>
                  </a:extLst>
                </a:blip>
              </a:buBlip>
              <a:defRPr sz="12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Title</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ad minim </a:t>
            </a:r>
            <a:r>
              <a:rPr lang="en-US" dirty="0" err="1"/>
              <a:t>veniam</a:t>
            </a:r>
            <a:r>
              <a:rPr lang="en-US" dirty="0"/>
              <a:t>, </a:t>
            </a:r>
            <a:r>
              <a:rPr lang="en-US" dirty="0" err="1"/>
              <a:t>quis</a:t>
            </a:r>
            <a:r>
              <a:rPr lang="en-US" dirty="0"/>
              <a:t> </a:t>
            </a:r>
            <a:r>
              <a:rPr lang="en-US" dirty="0" err="1"/>
              <a:t>nostrud</a:t>
            </a:r>
            <a:r>
              <a:rPr lang="en-US" dirty="0"/>
              <a:t> sed.</a:t>
            </a:r>
          </a:p>
          <a:p>
            <a:pPr lvl="2"/>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endParaRPr lang="en-US" dirty="0"/>
          </a:p>
        </p:txBody>
      </p:sp>
    </p:spTree>
    <p:extLst>
      <p:ext uri="{BB962C8B-B14F-4D97-AF65-F5344CB8AC3E}">
        <p14:creationId xmlns:p14="http://schemas.microsoft.com/office/powerpoint/2010/main" val="163976236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0AAE-0472-EB89-30AF-F690A2F37472}"/>
              </a:ext>
            </a:extLst>
          </p:cNvPr>
          <p:cNvSpPr txBox="1">
            <a:spLocks/>
          </p:cNvSpPr>
          <p:nvPr/>
        </p:nvSpPr>
        <p:spPr>
          <a:xfrm>
            <a:off x="274390" y="959427"/>
            <a:ext cx="9588594" cy="2119746"/>
          </a:xfrm>
          <a:prstGeom prst="rect">
            <a:avLst/>
          </a:prstGeom>
        </p:spPr>
        <p:txBody>
          <a:bodyPr lIns="0" tIns="0" rIns="0" bIns="0" anchor="t" anchorCtr="0"/>
          <a:lstStyle>
            <a:lvl1pPr algn="l" defTabSz="914446" rtl="0" eaLnBrk="1" latinLnBrk="0" hangingPunct="1">
              <a:lnSpc>
                <a:spcPct val="100000"/>
              </a:lnSpc>
              <a:spcBef>
                <a:spcPct val="0"/>
              </a:spcBef>
              <a:buNone/>
              <a:defRPr sz="13001" b="0" kern="1200" spc="-700" baseline="0">
                <a:solidFill>
                  <a:schemeClr val="bg1"/>
                </a:solidFill>
                <a:latin typeface="+mj-lt"/>
                <a:ea typeface="+mj-ea"/>
                <a:cs typeface="+mj-cs"/>
              </a:defRPr>
            </a:lvl1pPr>
          </a:lstStyle>
          <a:p>
            <a:r>
              <a:rPr lang="en-US" dirty="0"/>
              <a:t>Keyword</a:t>
            </a:r>
          </a:p>
        </p:txBody>
      </p:sp>
      <p:sp>
        <p:nvSpPr>
          <p:cNvPr id="3" name="Subtitle 2">
            <a:extLst>
              <a:ext uri="{FF2B5EF4-FFF2-40B4-BE49-F238E27FC236}">
                <a16:creationId xmlns:a16="http://schemas.microsoft.com/office/drawing/2014/main" id="{FC17B8E1-DE39-C103-A8F8-455145BD99B7}"/>
              </a:ext>
            </a:extLst>
          </p:cNvPr>
          <p:cNvSpPr txBox="1">
            <a:spLocks/>
          </p:cNvSpPr>
          <p:nvPr/>
        </p:nvSpPr>
        <p:spPr>
          <a:xfrm>
            <a:off x="428626" y="319506"/>
            <a:ext cx="1240315" cy="220607"/>
          </a:xfrm>
          <a:prstGeom prst="rect">
            <a:avLst/>
          </a:prstGeom>
        </p:spPr>
        <p:txBody>
          <a:bodyPr lIns="0" tIns="0" rIns="0" bIns="0" anchor="b" anchorCtr="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000" kern="1200">
                <a:solidFill>
                  <a:schemeClr val="bg1"/>
                </a:solidFill>
                <a:latin typeface="+mn-lt"/>
                <a:ea typeface="+mn-ea"/>
                <a:cs typeface="+mn-cs"/>
              </a:defRPr>
            </a:lvl1pPr>
            <a:lvl2pPr marL="457223" indent="0" algn="ctr" defTabSz="914446" rtl="0" eaLnBrk="1" latinLnBrk="0" hangingPunct="1">
              <a:lnSpc>
                <a:spcPct val="120000"/>
              </a:lnSpc>
              <a:spcBef>
                <a:spcPts val="0"/>
              </a:spcBef>
              <a:spcAft>
                <a:spcPts val="400"/>
              </a:spcAft>
              <a:buSzPct val="135000"/>
              <a:buFontTx/>
              <a:buNone/>
              <a:defRPr sz="2000" kern="1200">
                <a:solidFill>
                  <a:schemeClr val="tx1"/>
                </a:solidFill>
                <a:latin typeface="+mn-lt"/>
                <a:ea typeface="+mn-ea"/>
                <a:cs typeface="+mn-cs"/>
              </a:defRPr>
            </a:lvl2pPr>
            <a:lvl3pPr marL="914446" indent="0" algn="ctr" defTabSz="914446" rtl="0" eaLnBrk="1" latinLnBrk="0" hangingPunct="1">
              <a:lnSpc>
                <a:spcPct val="120000"/>
              </a:lnSpc>
              <a:spcBef>
                <a:spcPts val="0"/>
              </a:spcBef>
              <a:spcAft>
                <a:spcPts val="400"/>
              </a:spcAft>
              <a:buSzPct val="80000"/>
              <a:buFont typeface="Wingdings" panose="05000000000000000000" pitchFamily="2" charset="2"/>
              <a:buNone/>
              <a:defRPr sz="1800" kern="1200">
                <a:solidFill>
                  <a:schemeClr val="tx1"/>
                </a:solidFill>
                <a:latin typeface="+mn-lt"/>
                <a:ea typeface="+mn-ea"/>
                <a:cs typeface="+mn-cs"/>
              </a:defRPr>
            </a:lvl3pPr>
            <a:lvl4pPr marL="1371669" indent="0" algn="ctr" defTabSz="914446" rtl="0" eaLnBrk="1" latinLnBrk="0" hangingPunct="1">
              <a:lnSpc>
                <a:spcPct val="120000"/>
              </a:lnSpc>
              <a:spcBef>
                <a:spcPts val="0"/>
              </a:spcBef>
              <a:spcAft>
                <a:spcPts val="400"/>
              </a:spcAft>
              <a:buSzPct val="120000"/>
              <a:buFont typeface="Sora-SIA" pitchFamily="2" charset="0"/>
              <a:buNone/>
              <a:defRPr sz="1600" kern="1200">
                <a:solidFill>
                  <a:schemeClr val="tx1"/>
                </a:solidFill>
                <a:latin typeface="+mn-lt"/>
                <a:ea typeface="+mn-ea"/>
                <a:cs typeface="+mn-cs"/>
              </a:defRPr>
            </a:lvl4pPr>
            <a:lvl5pPr marL="1828891" indent="0" algn="ctr" defTabSz="914446" rtl="0" eaLnBrk="1" latinLnBrk="0" hangingPunct="1">
              <a:lnSpc>
                <a:spcPct val="120000"/>
              </a:lnSpc>
              <a:spcBef>
                <a:spcPts val="0"/>
              </a:spcBef>
              <a:spcAft>
                <a:spcPts val="400"/>
              </a:spcAft>
              <a:buSzPct val="85000"/>
              <a:buFont typeface="Arial" panose="020B0604020202020204" pitchFamily="34" charset="0"/>
              <a:buNone/>
              <a:defRPr sz="1600" kern="1200">
                <a:solidFill>
                  <a:schemeClr val="tx1"/>
                </a:solidFill>
                <a:latin typeface="+mn-lt"/>
                <a:ea typeface="+mn-ea"/>
                <a:cs typeface="+mn-cs"/>
              </a:defRPr>
            </a:lvl5pPr>
            <a:lvl6pPr marL="2286114"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337"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560"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783"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Month DD, YYY</a:t>
            </a:r>
          </a:p>
        </p:txBody>
      </p:sp>
      <p:sp>
        <p:nvSpPr>
          <p:cNvPr id="6" name="Text Placeholder 5">
            <a:extLst>
              <a:ext uri="{FF2B5EF4-FFF2-40B4-BE49-F238E27FC236}">
                <a16:creationId xmlns:a16="http://schemas.microsoft.com/office/drawing/2014/main" id="{809A9F18-21F8-4030-B929-BA51376781C8}"/>
              </a:ext>
            </a:extLst>
          </p:cNvPr>
          <p:cNvSpPr txBox="1">
            <a:spLocks/>
          </p:cNvSpPr>
          <p:nvPr/>
        </p:nvSpPr>
        <p:spPr>
          <a:xfrm>
            <a:off x="406593" y="3227448"/>
            <a:ext cx="7271999" cy="1881188"/>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2800" kern="1200" spc="-80" baseline="0">
                <a:solidFill>
                  <a:schemeClr val="bg1"/>
                </a:solidFill>
                <a:latin typeface="+mn-lt"/>
                <a:ea typeface="+mn-ea"/>
                <a:cs typeface="+mn-cs"/>
              </a:defRPr>
            </a:lvl1pPr>
            <a:lvl2pPr marL="0" indent="0" algn="l" defTabSz="914446" rtl="0" eaLnBrk="1" latinLnBrk="0" hangingPunct="1">
              <a:lnSpc>
                <a:spcPct val="100000"/>
              </a:lnSpc>
              <a:spcBef>
                <a:spcPts val="0"/>
              </a:spcBef>
              <a:spcAft>
                <a:spcPts val="0"/>
              </a:spcAft>
              <a:buSzPct val="135000"/>
              <a:buFont typeface="Arial" panose="020B0604020202020204" pitchFamily="34" charset="0"/>
              <a:buNone/>
              <a:defRPr sz="2800" kern="1200" spc="-80" baseline="0">
                <a:solidFill>
                  <a:schemeClr val="accent1"/>
                </a:solidFill>
                <a:latin typeface="+mn-lt"/>
                <a:ea typeface="+mn-ea"/>
                <a:cs typeface="+mn-cs"/>
              </a:defRPr>
            </a:lvl2pPr>
            <a:lvl3pPr marL="457223" indent="-227025" algn="l" defTabSz="914446" rtl="0" eaLnBrk="1" latinLnBrk="0" hangingPunct="1">
              <a:lnSpc>
                <a:spcPct val="120000"/>
              </a:lnSpc>
              <a:spcBef>
                <a:spcPts val="0"/>
              </a:spcBef>
              <a:spcAft>
                <a:spcPts val="400"/>
              </a:spcAft>
              <a:buSzPct val="80000"/>
              <a:buFont typeface="Wingdings" panose="05000000000000000000" pitchFamily="2" charset="2"/>
              <a:buChar char="§"/>
              <a:defRPr sz="2800" kern="1200">
                <a:solidFill>
                  <a:schemeClr val="accent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2800" kern="1200">
                <a:solidFill>
                  <a:schemeClr val="accent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28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Sub-title, click to edit Master text styles</a:t>
            </a:r>
          </a:p>
          <a:p>
            <a:pPr lvl="1"/>
            <a:r>
              <a:rPr lang="en-US" dirty="0"/>
              <a:t>/ Second level</a:t>
            </a:r>
          </a:p>
        </p:txBody>
      </p:sp>
    </p:spTree>
    <p:extLst>
      <p:ext uri="{BB962C8B-B14F-4D97-AF65-F5344CB8AC3E}">
        <p14:creationId xmlns:p14="http://schemas.microsoft.com/office/powerpoint/2010/main" val="118345414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22972-9404-71A3-9656-840222042716}"/>
              </a:ext>
            </a:extLst>
          </p:cNvPr>
          <p:cNvSpPr>
            <a:spLocks noGrp="1"/>
          </p:cNvSpPr>
          <p:nvPr>
            <p:ph type="title"/>
          </p:nvPr>
        </p:nvSpPr>
        <p:spPr/>
        <p:txBody>
          <a:bodyPr/>
          <a:lstStyle/>
          <a:p>
            <a:r>
              <a:rPr lang="en-US" dirty="0"/>
              <a:t>Header lorem ipsum</a:t>
            </a:r>
          </a:p>
        </p:txBody>
      </p:sp>
      <p:sp>
        <p:nvSpPr>
          <p:cNvPr id="3" name="Footer Placeholder 2">
            <a:extLst>
              <a:ext uri="{FF2B5EF4-FFF2-40B4-BE49-F238E27FC236}">
                <a16:creationId xmlns:a16="http://schemas.microsoft.com/office/drawing/2014/main" id="{2DD35F41-52E6-86F5-0601-BCDBA5BF15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114B28-6144-4DAE-202C-3AD0D37DD1C2}"/>
              </a:ext>
            </a:extLst>
          </p:cNvPr>
          <p:cNvSpPr>
            <a:spLocks noGrp="1"/>
          </p:cNvSpPr>
          <p:nvPr>
            <p:ph type="sldNum" sz="quarter" idx="12"/>
          </p:nvPr>
        </p:nvSpPr>
        <p:spPr/>
        <p:txBody>
          <a:bodyPr/>
          <a:lstStyle/>
          <a:p>
            <a:fld id="{AEAD572E-2F50-43BC-A5A3-42ECFACCA1CC}" type="slidenum">
              <a:rPr lang="en-US" smtClean="0"/>
              <a:pPr/>
              <a:t>50</a:t>
            </a:fld>
            <a:endParaRPr lang="en-US"/>
          </a:p>
        </p:txBody>
      </p:sp>
      <p:sp>
        <p:nvSpPr>
          <p:cNvPr id="5" name="Text Placeholder 31">
            <a:extLst>
              <a:ext uri="{FF2B5EF4-FFF2-40B4-BE49-F238E27FC236}">
                <a16:creationId xmlns:a16="http://schemas.microsoft.com/office/drawing/2014/main" id="{04598D1F-8E39-EE82-F9DD-5BEDF4BF34D1}"/>
              </a:ext>
            </a:extLst>
          </p:cNvPr>
          <p:cNvSpPr txBox="1">
            <a:spLocks/>
          </p:cNvSpPr>
          <p:nvPr/>
        </p:nvSpPr>
        <p:spPr>
          <a:xfrm>
            <a:off x="436094" y="2095500"/>
            <a:ext cx="2650007" cy="2075688"/>
          </a:xfrm>
          <a:prstGeom prst="roundRect">
            <a:avLst>
              <a:gd name="adj" fmla="val 8856"/>
            </a:avLst>
          </a:prstGeom>
          <a:solidFill>
            <a:schemeClr val="bg1">
              <a:alpha val="70000"/>
            </a:schemeClr>
          </a:solidFill>
          <a:ln w="12700">
            <a:solidFill>
              <a:schemeClr val="bg1"/>
            </a:solidFill>
          </a:ln>
        </p:spPr>
        <p:txBody>
          <a:bodyPr lIns="182880" tIns="914400" rIns="18288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200" b="0" kern="1200">
                <a:solidFill>
                  <a:schemeClr val="tx1"/>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ipsum </a:t>
            </a:r>
          </a:p>
          <a:p>
            <a:pPr lvl="1"/>
            <a:r>
              <a:rPr lang="en-US" dirty="0"/>
              <a:t>Dolor sit, </a:t>
            </a:r>
            <a:r>
              <a:rPr lang="en-US" dirty="0" err="1"/>
              <a:t>consectetur</a:t>
            </a:r>
            <a:endParaRPr lang="en-US" dirty="0"/>
          </a:p>
        </p:txBody>
      </p:sp>
      <p:sp>
        <p:nvSpPr>
          <p:cNvPr id="6" name="Text Placeholder 31">
            <a:extLst>
              <a:ext uri="{FF2B5EF4-FFF2-40B4-BE49-F238E27FC236}">
                <a16:creationId xmlns:a16="http://schemas.microsoft.com/office/drawing/2014/main" id="{70A9D49E-A3D1-722A-B588-9FEF31DE3145}"/>
              </a:ext>
            </a:extLst>
          </p:cNvPr>
          <p:cNvSpPr txBox="1">
            <a:spLocks/>
          </p:cNvSpPr>
          <p:nvPr/>
        </p:nvSpPr>
        <p:spPr>
          <a:xfrm>
            <a:off x="3317436" y="2095500"/>
            <a:ext cx="2659503" cy="2075688"/>
          </a:xfrm>
          <a:prstGeom prst="roundRect">
            <a:avLst>
              <a:gd name="adj" fmla="val 9468"/>
            </a:avLst>
          </a:prstGeom>
          <a:solidFill>
            <a:schemeClr val="bg1">
              <a:alpha val="70000"/>
            </a:schemeClr>
          </a:solidFill>
          <a:ln w="12700">
            <a:solidFill>
              <a:schemeClr val="bg1"/>
            </a:solidFill>
          </a:ln>
        </p:spPr>
        <p:txBody>
          <a:bodyPr lIns="182880" tIns="914400" rIns="18288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200" b="0" kern="1200">
                <a:solidFill>
                  <a:schemeClr val="tx1"/>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ipsum </a:t>
            </a:r>
          </a:p>
          <a:p>
            <a:pPr lvl="1"/>
            <a:r>
              <a:rPr lang="en-US" dirty="0"/>
              <a:t>Dolor sit, </a:t>
            </a:r>
            <a:r>
              <a:rPr lang="en-US" dirty="0" err="1"/>
              <a:t>consectetur</a:t>
            </a:r>
            <a:endParaRPr lang="en-US" dirty="0"/>
          </a:p>
        </p:txBody>
      </p:sp>
      <p:sp>
        <p:nvSpPr>
          <p:cNvPr id="7" name="Text Placeholder 31">
            <a:extLst>
              <a:ext uri="{FF2B5EF4-FFF2-40B4-BE49-F238E27FC236}">
                <a16:creationId xmlns:a16="http://schemas.microsoft.com/office/drawing/2014/main" id="{320E4FCD-2314-7276-B7BB-093390028455}"/>
              </a:ext>
            </a:extLst>
          </p:cNvPr>
          <p:cNvSpPr txBox="1">
            <a:spLocks/>
          </p:cNvSpPr>
          <p:nvPr/>
        </p:nvSpPr>
        <p:spPr>
          <a:xfrm>
            <a:off x="6224588" y="2095649"/>
            <a:ext cx="2650007" cy="2075688"/>
          </a:xfrm>
          <a:prstGeom prst="roundRect">
            <a:avLst>
              <a:gd name="adj" fmla="val 9315"/>
            </a:avLst>
          </a:prstGeom>
          <a:solidFill>
            <a:schemeClr val="bg1">
              <a:alpha val="70000"/>
            </a:schemeClr>
          </a:solidFill>
          <a:ln w="12700">
            <a:solidFill>
              <a:schemeClr val="bg1"/>
            </a:solidFill>
          </a:ln>
        </p:spPr>
        <p:txBody>
          <a:bodyPr lIns="182880" tIns="914400" rIns="18288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200" b="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200" b="0" kern="1200">
                <a:solidFill>
                  <a:schemeClr val="tx1"/>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ipsum </a:t>
            </a:r>
          </a:p>
          <a:p>
            <a:pPr lvl="1"/>
            <a:r>
              <a:rPr lang="en-US" dirty="0"/>
              <a:t>Dolor sit, </a:t>
            </a:r>
            <a:r>
              <a:rPr lang="en-US" dirty="0" err="1"/>
              <a:t>consectetur</a:t>
            </a:r>
            <a:endParaRPr lang="en-US" dirty="0"/>
          </a:p>
        </p:txBody>
      </p:sp>
      <p:sp>
        <p:nvSpPr>
          <p:cNvPr id="8" name="Text Placeholder 31">
            <a:extLst>
              <a:ext uri="{FF2B5EF4-FFF2-40B4-BE49-F238E27FC236}">
                <a16:creationId xmlns:a16="http://schemas.microsoft.com/office/drawing/2014/main" id="{2D69DD04-3508-B76A-FC32-9611DE9C0016}"/>
              </a:ext>
            </a:extLst>
          </p:cNvPr>
          <p:cNvSpPr txBox="1">
            <a:spLocks/>
          </p:cNvSpPr>
          <p:nvPr/>
        </p:nvSpPr>
        <p:spPr>
          <a:xfrm>
            <a:off x="9111782" y="2095500"/>
            <a:ext cx="2650007" cy="2075688"/>
          </a:xfrm>
          <a:prstGeom prst="roundRect">
            <a:avLst>
              <a:gd name="adj" fmla="val 8856"/>
            </a:avLst>
          </a:prstGeom>
          <a:solidFill>
            <a:schemeClr val="bg1">
              <a:alpha val="70000"/>
            </a:schemeClr>
          </a:solidFill>
          <a:ln w="12700">
            <a:solidFill>
              <a:schemeClr val="bg1"/>
            </a:solidFill>
          </a:ln>
        </p:spPr>
        <p:txBody>
          <a:bodyPr lIns="182880" tIns="914400" rIns="18288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200" b="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200" b="0" kern="1200">
                <a:solidFill>
                  <a:schemeClr val="tx1"/>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ipsum </a:t>
            </a:r>
          </a:p>
          <a:p>
            <a:pPr lvl="1"/>
            <a:r>
              <a:rPr lang="en-US" dirty="0"/>
              <a:t>Dolor sit, </a:t>
            </a:r>
            <a:r>
              <a:rPr lang="en-US" dirty="0" err="1"/>
              <a:t>consectetur</a:t>
            </a:r>
            <a:endParaRPr lang="en-US" dirty="0"/>
          </a:p>
        </p:txBody>
      </p:sp>
      <p:sp>
        <p:nvSpPr>
          <p:cNvPr id="9" name="Text Placeholder 31">
            <a:extLst>
              <a:ext uri="{FF2B5EF4-FFF2-40B4-BE49-F238E27FC236}">
                <a16:creationId xmlns:a16="http://schemas.microsoft.com/office/drawing/2014/main" id="{E984C7AC-9ECD-8806-B865-00A897F4E0CB}"/>
              </a:ext>
            </a:extLst>
          </p:cNvPr>
          <p:cNvSpPr txBox="1">
            <a:spLocks/>
          </p:cNvSpPr>
          <p:nvPr/>
        </p:nvSpPr>
        <p:spPr>
          <a:xfrm>
            <a:off x="428626" y="4401312"/>
            <a:ext cx="2650007" cy="2075688"/>
          </a:xfrm>
          <a:prstGeom prst="roundRect">
            <a:avLst>
              <a:gd name="adj" fmla="val 9009"/>
            </a:avLst>
          </a:prstGeom>
          <a:solidFill>
            <a:schemeClr val="bg1">
              <a:alpha val="70000"/>
            </a:schemeClr>
          </a:solidFill>
          <a:ln w="12700">
            <a:solidFill>
              <a:schemeClr val="bg1"/>
            </a:solidFill>
          </a:ln>
        </p:spPr>
        <p:txBody>
          <a:bodyPr lIns="182880" tIns="914400" rIns="18288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200" b="0" kern="1200">
                <a:solidFill>
                  <a:schemeClr val="tx1"/>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ipsum </a:t>
            </a:r>
          </a:p>
          <a:p>
            <a:pPr lvl="1"/>
            <a:r>
              <a:rPr lang="en-US" dirty="0"/>
              <a:t>Dolor sit, </a:t>
            </a:r>
            <a:r>
              <a:rPr lang="en-US" dirty="0" err="1"/>
              <a:t>consectetur</a:t>
            </a:r>
            <a:endParaRPr lang="en-US" dirty="0"/>
          </a:p>
        </p:txBody>
      </p:sp>
      <p:sp>
        <p:nvSpPr>
          <p:cNvPr id="10" name="Text Placeholder 31">
            <a:extLst>
              <a:ext uri="{FF2B5EF4-FFF2-40B4-BE49-F238E27FC236}">
                <a16:creationId xmlns:a16="http://schemas.microsoft.com/office/drawing/2014/main" id="{2EDF31C2-3820-65AD-2E2B-72FF92126DF6}"/>
              </a:ext>
            </a:extLst>
          </p:cNvPr>
          <p:cNvSpPr txBox="1">
            <a:spLocks/>
          </p:cNvSpPr>
          <p:nvPr/>
        </p:nvSpPr>
        <p:spPr>
          <a:xfrm>
            <a:off x="3309968" y="4401312"/>
            <a:ext cx="2659503" cy="2075688"/>
          </a:xfrm>
          <a:prstGeom prst="roundRect">
            <a:avLst>
              <a:gd name="adj" fmla="val 9162"/>
            </a:avLst>
          </a:prstGeom>
          <a:solidFill>
            <a:schemeClr val="bg1">
              <a:alpha val="70000"/>
            </a:schemeClr>
          </a:solidFill>
          <a:ln w="12700">
            <a:solidFill>
              <a:schemeClr val="bg1"/>
            </a:solidFill>
          </a:ln>
        </p:spPr>
        <p:txBody>
          <a:bodyPr lIns="182880" tIns="914400" rIns="18288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2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200" b="0" kern="1200">
                <a:solidFill>
                  <a:schemeClr val="tx1"/>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ipsum </a:t>
            </a:r>
          </a:p>
          <a:p>
            <a:pPr lvl="1"/>
            <a:r>
              <a:rPr lang="en-US" dirty="0"/>
              <a:t>Dolor sit, </a:t>
            </a:r>
            <a:r>
              <a:rPr lang="en-US" dirty="0" err="1"/>
              <a:t>consectetur</a:t>
            </a:r>
            <a:endParaRPr lang="en-US" dirty="0"/>
          </a:p>
        </p:txBody>
      </p:sp>
      <p:sp>
        <p:nvSpPr>
          <p:cNvPr id="11" name="Text Placeholder 31">
            <a:extLst>
              <a:ext uri="{FF2B5EF4-FFF2-40B4-BE49-F238E27FC236}">
                <a16:creationId xmlns:a16="http://schemas.microsoft.com/office/drawing/2014/main" id="{8B9721E0-0EB9-8AA2-52A9-52F7729D90CC}"/>
              </a:ext>
            </a:extLst>
          </p:cNvPr>
          <p:cNvSpPr txBox="1">
            <a:spLocks/>
          </p:cNvSpPr>
          <p:nvPr/>
        </p:nvSpPr>
        <p:spPr>
          <a:xfrm>
            <a:off x="6217120" y="4401461"/>
            <a:ext cx="2650007" cy="2075688"/>
          </a:xfrm>
          <a:prstGeom prst="roundRect">
            <a:avLst>
              <a:gd name="adj" fmla="val 9162"/>
            </a:avLst>
          </a:prstGeom>
          <a:solidFill>
            <a:schemeClr val="bg1">
              <a:alpha val="70000"/>
            </a:schemeClr>
          </a:solidFill>
          <a:ln w="12700">
            <a:solidFill>
              <a:schemeClr val="bg1"/>
            </a:solidFill>
          </a:ln>
        </p:spPr>
        <p:txBody>
          <a:bodyPr lIns="182880" tIns="914400" rIns="18288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200" b="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200" b="0" kern="1200">
                <a:solidFill>
                  <a:schemeClr val="tx1"/>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ipsum </a:t>
            </a:r>
          </a:p>
          <a:p>
            <a:pPr lvl="1"/>
            <a:r>
              <a:rPr lang="en-US" dirty="0"/>
              <a:t>Dolor sit, </a:t>
            </a:r>
            <a:r>
              <a:rPr lang="en-US" dirty="0" err="1"/>
              <a:t>consectetur</a:t>
            </a:r>
            <a:endParaRPr lang="en-US" dirty="0"/>
          </a:p>
        </p:txBody>
      </p:sp>
      <p:sp>
        <p:nvSpPr>
          <p:cNvPr id="12" name="Text Placeholder 31">
            <a:extLst>
              <a:ext uri="{FF2B5EF4-FFF2-40B4-BE49-F238E27FC236}">
                <a16:creationId xmlns:a16="http://schemas.microsoft.com/office/drawing/2014/main" id="{F133B926-2521-0BBB-F986-C096747BE38C}"/>
              </a:ext>
            </a:extLst>
          </p:cNvPr>
          <p:cNvSpPr txBox="1">
            <a:spLocks/>
          </p:cNvSpPr>
          <p:nvPr/>
        </p:nvSpPr>
        <p:spPr>
          <a:xfrm>
            <a:off x="9104314" y="4401312"/>
            <a:ext cx="2650007" cy="2075688"/>
          </a:xfrm>
          <a:prstGeom prst="roundRect">
            <a:avLst>
              <a:gd name="adj" fmla="val 9315"/>
            </a:avLst>
          </a:prstGeom>
          <a:solidFill>
            <a:schemeClr val="bg1">
              <a:alpha val="70000"/>
            </a:schemeClr>
          </a:solidFill>
          <a:ln w="12700">
            <a:solidFill>
              <a:schemeClr val="bg1"/>
            </a:solidFill>
          </a:ln>
        </p:spPr>
        <p:txBody>
          <a:bodyPr lIns="182880" tIns="914400" rIns="18288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200" b="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200" b="0" kern="1200">
                <a:solidFill>
                  <a:schemeClr val="tx1"/>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ipsum </a:t>
            </a:r>
          </a:p>
          <a:p>
            <a:pPr lvl="1"/>
            <a:r>
              <a:rPr lang="en-US" dirty="0"/>
              <a:t>Dolor sit, </a:t>
            </a:r>
            <a:r>
              <a:rPr lang="en-US" dirty="0" err="1"/>
              <a:t>consectetur</a:t>
            </a:r>
            <a:endParaRPr lang="en-US" dirty="0"/>
          </a:p>
        </p:txBody>
      </p:sp>
      <p:sp>
        <p:nvSpPr>
          <p:cNvPr id="21" name="Text Placeholder 4">
            <a:extLst>
              <a:ext uri="{FF2B5EF4-FFF2-40B4-BE49-F238E27FC236}">
                <a16:creationId xmlns:a16="http://schemas.microsoft.com/office/drawing/2014/main" id="{E48904DA-3725-D5BE-32B9-AB4194FB7117}"/>
              </a:ext>
            </a:extLst>
          </p:cNvPr>
          <p:cNvSpPr txBox="1">
            <a:spLocks/>
          </p:cNvSpPr>
          <p:nvPr/>
        </p:nvSpPr>
        <p:spPr>
          <a:xfrm>
            <a:off x="428625" y="1470714"/>
            <a:ext cx="11333163" cy="454003"/>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200" kern="1200">
                <a:solidFill>
                  <a:schemeClr val="accent4"/>
                </a:solidFill>
                <a:latin typeface="+mn-lt"/>
                <a:ea typeface="+mn-ea"/>
                <a:cs typeface="+mn-cs"/>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Optional subhead 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p>
          <a:p>
            <a:endParaRPr lang="en-US" dirty="0"/>
          </a:p>
        </p:txBody>
      </p:sp>
      <p:pic>
        <p:nvPicPr>
          <p:cNvPr id="13" name="Graphic 12">
            <a:extLst>
              <a:ext uri="{FF2B5EF4-FFF2-40B4-BE49-F238E27FC236}">
                <a16:creationId xmlns:a16="http://schemas.microsoft.com/office/drawing/2014/main" id="{92B9735D-B314-8917-8022-740484FE26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40761" y="2324683"/>
            <a:ext cx="343067" cy="343067"/>
          </a:xfrm>
          <a:prstGeom prst="rect">
            <a:avLst/>
          </a:prstGeom>
        </p:spPr>
      </p:pic>
      <p:pic>
        <p:nvPicPr>
          <p:cNvPr id="14" name="Graphic 13">
            <a:extLst>
              <a:ext uri="{FF2B5EF4-FFF2-40B4-BE49-F238E27FC236}">
                <a16:creationId xmlns:a16="http://schemas.microsoft.com/office/drawing/2014/main" id="{147E846B-778F-4F9E-D6D7-A3456923F2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1051" y="2349502"/>
            <a:ext cx="343067" cy="343067"/>
          </a:xfrm>
          <a:prstGeom prst="rect">
            <a:avLst/>
          </a:prstGeom>
        </p:spPr>
      </p:pic>
      <p:pic>
        <p:nvPicPr>
          <p:cNvPr id="16" name="Graphic 15">
            <a:extLst>
              <a:ext uri="{FF2B5EF4-FFF2-40B4-BE49-F238E27FC236}">
                <a16:creationId xmlns:a16="http://schemas.microsoft.com/office/drawing/2014/main" id="{DD832389-29BB-C5D7-5AFF-366E3BA7A6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21369" y="4604720"/>
            <a:ext cx="343067" cy="343067"/>
          </a:xfrm>
          <a:prstGeom prst="rect">
            <a:avLst/>
          </a:prstGeom>
        </p:spPr>
      </p:pic>
      <p:pic>
        <p:nvPicPr>
          <p:cNvPr id="18" name="Graphic 17">
            <a:extLst>
              <a:ext uri="{FF2B5EF4-FFF2-40B4-BE49-F238E27FC236}">
                <a16:creationId xmlns:a16="http://schemas.microsoft.com/office/drawing/2014/main" id="{FAE3387E-D1EA-6741-E41F-B3D6E90ED58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7392" y="4604721"/>
            <a:ext cx="343067" cy="343067"/>
          </a:xfrm>
          <a:prstGeom prst="rect">
            <a:avLst/>
          </a:prstGeom>
        </p:spPr>
      </p:pic>
      <p:pic>
        <p:nvPicPr>
          <p:cNvPr id="17" name="Graphic 16">
            <a:extLst>
              <a:ext uri="{FF2B5EF4-FFF2-40B4-BE49-F238E27FC236}">
                <a16:creationId xmlns:a16="http://schemas.microsoft.com/office/drawing/2014/main" id="{D3A4F9C0-5B5C-8D0C-C3FD-8B640ECB9B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35550" y="4604719"/>
            <a:ext cx="343067" cy="343067"/>
          </a:xfrm>
          <a:prstGeom prst="rect">
            <a:avLst/>
          </a:prstGeom>
        </p:spPr>
      </p:pic>
      <p:pic>
        <p:nvPicPr>
          <p:cNvPr id="19" name="Graphic 18">
            <a:extLst>
              <a:ext uri="{FF2B5EF4-FFF2-40B4-BE49-F238E27FC236}">
                <a16:creationId xmlns:a16="http://schemas.microsoft.com/office/drawing/2014/main" id="{720F08E0-0932-0BCD-DDAF-08E2D7A2F9F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347880" y="4604718"/>
            <a:ext cx="343067" cy="343067"/>
          </a:xfrm>
          <a:prstGeom prst="rect">
            <a:avLst/>
          </a:prstGeom>
        </p:spPr>
      </p:pic>
      <p:pic>
        <p:nvPicPr>
          <p:cNvPr id="20" name="Graphic 19">
            <a:extLst>
              <a:ext uri="{FF2B5EF4-FFF2-40B4-BE49-F238E27FC236}">
                <a16:creationId xmlns:a16="http://schemas.microsoft.com/office/drawing/2014/main" id="{B51EB220-F4CC-575A-5C6F-4B9D3602206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7393" y="2349502"/>
            <a:ext cx="343067" cy="343067"/>
          </a:xfrm>
          <a:prstGeom prst="rect">
            <a:avLst/>
          </a:prstGeom>
        </p:spPr>
      </p:pic>
      <p:pic>
        <p:nvPicPr>
          <p:cNvPr id="22" name="Graphic 21">
            <a:extLst>
              <a:ext uri="{FF2B5EF4-FFF2-40B4-BE49-F238E27FC236}">
                <a16:creationId xmlns:a16="http://schemas.microsoft.com/office/drawing/2014/main" id="{D9FA146D-7E43-E016-617A-B600BF48165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76447" y="2343066"/>
            <a:ext cx="343067" cy="343067"/>
          </a:xfrm>
          <a:prstGeom prst="rect">
            <a:avLst/>
          </a:prstGeom>
        </p:spPr>
      </p:pic>
    </p:spTree>
    <p:extLst>
      <p:ext uri="{BB962C8B-B14F-4D97-AF65-F5344CB8AC3E}">
        <p14:creationId xmlns:p14="http://schemas.microsoft.com/office/powerpoint/2010/main" val="258100713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7B970-CC0F-C176-AD49-269D3912F09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0292F9A-151F-ADF3-E07D-5284001692DA}"/>
              </a:ext>
            </a:extLst>
          </p:cNvPr>
          <p:cNvSpPr>
            <a:spLocks noGrp="1"/>
          </p:cNvSpPr>
          <p:nvPr>
            <p:ph type="title"/>
          </p:nvPr>
        </p:nvSpPr>
        <p:spPr/>
        <p:txBody>
          <a:bodyPr/>
          <a:lstStyle/>
          <a:p>
            <a:r>
              <a:rPr lang="en-US" dirty="0"/>
              <a:t>Header lorem ipsum</a:t>
            </a:r>
          </a:p>
        </p:txBody>
      </p:sp>
      <p:sp>
        <p:nvSpPr>
          <p:cNvPr id="3" name="Footer Placeholder 2">
            <a:extLst>
              <a:ext uri="{FF2B5EF4-FFF2-40B4-BE49-F238E27FC236}">
                <a16:creationId xmlns:a16="http://schemas.microsoft.com/office/drawing/2014/main" id="{38748855-0399-C4A1-C294-119F4FC539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EE8249-956F-BFEB-B1C6-EE01CBB6CE95}"/>
              </a:ext>
            </a:extLst>
          </p:cNvPr>
          <p:cNvSpPr>
            <a:spLocks noGrp="1"/>
          </p:cNvSpPr>
          <p:nvPr>
            <p:ph type="sldNum" sz="quarter" idx="12"/>
          </p:nvPr>
        </p:nvSpPr>
        <p:spPr/>
        <p:txBody>
          <a:bodyPr/>
          <a:lstStyle/>
          <a:p>
            <a:fld id="{AEAD572E-2F50-43BC-A5A3-42ECFACCA1CC}" type="slidenum">
              <a:rPr lang="en-US" smtClean="0"/>
              <a:pPr/>
              <a:t>51</a:t>
            </a:fld>
            <a:endParaRPr lang="en-US"/>
          </a:p>
        </p:txBody>
      </p:sp>
      <p:sp>
        <p:nvSpPr>
          <p:cNvPr id="6" name="Text Placeholder 7">
            <a:extLst>
              <a:ext uri="{FF2B5EF4-FFF2-40B4-BE49-F238E27FC236}">
                <a16:creationId xmlns:a16="http://schemas.microsoft.com/office/drawing/2014/main" id="{CCD5CFF3-B131-1182-A109-9F0BB03A800D}"/>
              </a:ext>
            </a:extLst>
          </p:cNvPr>
          <p:cNvSpPr txBox="1">
            <a:spLocks/>
          </p:cNvSpPr>
          <p:nvPr/>
        </p:nvSpPr>
        <p:spPr>
          <a:xfrm>
            <a:off x="428625" y="1470714"/>
            <a:ext cx="11333163" cy="454003"/>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200" kern="1200">
                <a:solidFill>
                  <a:schemeClr val="accent4"/>
                </a:solidFill>
                <a:latin typeface="+mn-lt"/>
                <a:ea typeface="+mn-ea"/>
                <a:cs typeface="+mn-cs"/>
              </a:defRPr>
            </a:lvl1pPr>
            <a:lvl2pPr marL="228611"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Optional subhead 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p>
        </p:txBody>
      </p:sp>
      <p:sp>
        <p:nvSpPr>
          <p:cNvPr id="13" name="Text Placeholder 31">
            <a:extLst>
              <a:ext uri="{FF2B5EF4-FFF2-40B4-BE49-F238E27FC236}">
                <a16:creationId xmlns:a16="http://schemas.microsoft.com/office/drawing/2014/main" id="{73CF0CAD-0C79-7ACC-749C-48620293A0D6}"/>
              </a:ext>
            </a:extLst>
          </p:cNvPr>
          <p:cNvSpPr txBox="1">
            <a:spLocks/>
          </p:cNvSpPr>
          <p:nvPr/>
        </p:nvSpPr>
        <p:spPr>
          <a:xfrm>
            <a:off x="9112251" y="2110473"/>
            <a:ext cx="2649537" cy="4366527"/>
          </a:xfrm>
          <a:prstGeom prst="roundRect">
            <a:avLst>
              <a:gd name="adj" fmla="val 5863"/>
            </a:avLst>
          </a:prstGeom>
          <a:solidFill>
            <a:schemeClr val="bg1">
              <a:alpha val="70000"/>
            </a:schemeClr>
          </a:solidFill>
          <a:ln w="12700">
            <a:solidFill>
              <a:schemeClr val="bg1"/>
            </a:solidFill>
          </a:ln>
        </p:spPr>
        <p:txBody>
          <a:bodyPr lIns="182880" tIns="182880" rIns="18288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500" kern="1200">
                <a:solidFill>
                  <a:schemeClr val="tx1"/>
                </a:solidFill>
                <a:latin typeface="+mn-lt"/>
                <a:ea typeface="+mn-ea"/>
                <a:cs typeface="+mn-cs"/>
              </a:defRPr>
            </a:lvl1pPr>
            <a:lvl2pPr marL="342917" indent="-342917" algn="l" defTabSz="914446" rtl="0" eaLnBrk="1" latinLnBrk="0" hangingPunct="1">
              <a:lnSpc>
                <a:spcPct val="120000"/>
              </a:lnSpc>
              <a:spcBef>
                <a:spcPts val="1800"/>
              </a:spcBef>
              <a:spcAft>
                <a:spcPts val="1000"/>
              </a:spcAft>
              <a:buSzPct val="130000"/>
              <a:buFont typeface="Wingdings 2" panose="05020102010507070707" pitchFamily="18" charset="2"/>
              <a:buChar char=""/>
              <a:defRPr sz="1200" b="0" kern="1200">
                <a:solidFill>
                  <a:schemeClr val="tx1"/>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p>
          <a:p>
            <a:pPr lvl="1"/>
            <a:r>
              <a:rPr lang="pt-BR" dirty="0"/>
              <a:t>Lorem ipsum dolor sit</a:t>
            </a:r>
            <a:r>
              <a:rPr lang="en-US" spc="-100" dirty="0">
                <a:sym typeface="Wingdings 3" panose="05040102010807070707" pitchFamily="18" charset="2"/>
              </a:rPr>
              <a:t> </a:t>
            </a:r>
            <a:r>
              <a:rPr lang="pt-BR" dirty="0"/>
              <a:t>consectetur dolor esse</a:t>
            </a:r>
          </a:p>
          <a:p>
            <a:pPr lvl="1"/>
            <a:r>
              <a:rPr lang="pt-BR" dirty="0"/>
              <a:t> Lorem ipsum dolor sit consectetur dolor esse </a:t>
            </a:r>
          </a:p>
          <a:p>
            <a:pPr lvl="1"/>
            <a:r>
              <a:rPr lang="pt-BR" dirty="0"/>
              <a:t>Lorem ipsum dolor sit consectetur dolor esse </a:t>
            </a:r>
            <a:endParaRPr lang="en-US" dirty="0"/>
          </a:p>
          <a:p>
            <a:pPr lvl="1"/>
            <a:r>
              <a:rPr lang="pt-BR" dirty="0"/>
              <a:t>Lorem ipsum dolor sit consectetur dolor esse </a:t>
            </a:r>
            <a:endParaRPr lang="en-US" dirty="0"/>
          </a:p>
        </p:txBody>
      </p:sp>
      <p:cxnSp>
        <p:nvCxnSpPr>
          <p:cNvPr id="26" name="Straight Connector 25">
            <a:extLst>
              <a:ext uri="{FF2B5EF4-FFF2-40B4-BE49-F238E27FC236}">
                <a16:creationId xmlns:a16="http://schemas.microsoft.com/office/drawing/2014/main" id="{D91A01D5-CC43-143B-0C33-42AD5BA474C1}"/>
              </a:ext>
            </a:extLst>
          </p:cNvPr>
          <p:cNvCxnSpPr/>
          <p:nvPr/>
        </p:nvCxnSpPr>
        <p:spPr>
          <a:xfrm>
            <a:off x="9393783" y="3269147"/>
            <a:ext cx="0" cy="2386434"/>
          </a:xfrm>
          <a:prstGeom prst="line">
            <a:avLst/>
          </a:prstGeom>
          <a:ln w="15875" cap="rnd">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 name="Rectangle: Rounded Corners 1">
            <a:extLst>
              <a:ext uri="{FF2B5EF4-FFF2-40B4-BE49-F238E27FC236}">
                <a16:creationId xmlns:a16="http://schemas.microsoft.com/office/drawing/2014/main" id="{0EB9F232-4117-FD5D-271C-AA01B899F262}"/>
              </a:ext>
            </a:extLst>
          </p:cNvPr>
          <p:cNvSpPr/>
          <p:nvPr/>
        </p:nvSpPr>
        <p:spPr>
          <a:xfrm>
            <a:off x="428625" y="2095501"/>
            <a:ext cx="8451851" cy="4366527"/>
          </a:xfrm>
          <a:prstGeom prst="roundRect">
            <a:avLst>
              <a:gd name="adj" fmla="val 3644"/>
            </a:avLst>
          </a:prstGeom>
          <a:solidFill>
            <a:schemeClr val="bg1">
              <a:alpha val="70000"/>
            </a:schemeClr>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 name="Text Placeholder 31">
            <a:extLst>
              <a:ext uri="{FF2B5EF4-FFF2-40B4-BE49-F238E27FC236}">
                <a16:creationId xmlns:a16="http://schemas.microsoft.com/office/drawing/2014/main" id="{D7A4E328-1620-3509-B60B-C4CE2E2DDDBD}"/>
              </a:ext>
            </a:extLst>
          </p:cNvPr>
          <p:cNvSpPr txBox="1">
            <a:spLocks/>
          </p:cNvSpPr>
          <p:nvPr/>
        </p:nvSpPr>
        <p:spPr>
          <a:xfrm>
            <a:off x="697230" y="2434592"/>
            <a:ext cx="3740469" cy="3750710"/>
          </a:xfrm>
          <a:prstGeom prst="rect">
            <a:avLst/>
          </a:prstGeom>
          <a:noFill/>
          <a:ln w="12700">
            <a:noFill/>
          </a:ln>
        </p:spPr>
        <p:txBody>
          <a:bodyPr lIns="0" tIns="0" rIns="0" numCol="1" spcCol="228600"/>
          <a:lstStyle>
            <a:lvl1pPr marL="400070" indent="0" algn="l" defTabSz="914446" rtl="0" eaLnBrk="1" latinLnBrk="0" hangingPunct="1">
              <a:lnSpc>
                <a:spcPct val="120000"/>
              </a:lnSpc>
              <a:spcBef>
                <a:spcPts val="1800"/>
              </a:spcBef>
              <a:spcAft>
                <a:spcPts val="400"/>
              </a:spcAft>
              <a:buClr>
                <a:schemeClr val="accent1"/>
              </a:buClr>
              <a:buSzPct val="115000"/>
              <a:buFont typeface="Sora-SIA" pitchFamily="2" charset="0"/>
              <a:buNone/>
              <a:defRPr sz="150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Arial" panose="020B0604020202020204" pitchFamily="34" charset="0"/>
              <a:buNone/>
              <a:defRPr sz="900" b="0" kern="1200">
                <a:solidFill>
                  <a:schemeClr val="tx1"/>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endParaRPr lang="en-US" dirty="0"/>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a:t>
            </a:r>
            <a:r>
              <a:rPr lang="en-US" spc="-100" dirty="0">
                <a:sym typeface="Wingdings 3" panose="05040102010807070707" pitchFamily="18" charset="2"/>
              </a:rPr>
              <a:t> </a:t>
            </a:r>
            <a:r>
              <a:rPr lang="en-US" dirty="0"/>
              <a:t>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a:t>
            </a:r>
          </a:p>
          <a:p>
            <a:r>
              <a:rPr lang="en-US" dirty="0"/>
              <a:t>Lorem ipsum dolor sit </a:t>
            </a:r>
            <a:r>
              <a:rPr lang="en-US" dirty="0" err="1"/>
              <a:t>amet</a:t>
            </a:r>
            <a:endParaRPr lang="en-US" dirty="0"/>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a:t>
            </a:r>
          </a:p>
          <a:p>
            <a:r>
              <a:rPr lang="en-US" dirty="0"/>
              <a:t>Lorem ipsum dolor sit </a:t>
            </a:r>
            <a:r>
              <a:rPr lang="en-US" dirty="0" err="1"/>
              <a:t>amet</a:t>
            </a:r>
            <a:endParaRPr lang="en-US" dirty="0"/>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a:t>
            </a:r>
          </a:p>
          <a:p>
            <a:r>
              <a:rPr lang="en-US" dirty="0"/>
              <a:t>Lorem ipsum dolor sit </a:t>
            </a:r>
            <a:r>
              <a:rPr lang="en-US" dirty="0" err="1"/>
              <a:t>amet</a:t>
            </a:r>
            <a:endParaRPr lang="en-US" dirty="0"/>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a:t>
            </a:r>
            <a:endParaRPr lang="en-US" spc="-100" dirty="0">
              <a:sym typeface="Wingdings 3" panose="05040102010807070707" pitchFamily="18" charset="2"/>
            </a:endParaRPr>
          </a:p>
        </p:txBody>
      </p:sp>
      <p:sp>
        <p:nvSpPr>
          <p:cNvPr id="15" name="Text Placeholder 31">
            <a:extLst>
              <a:ext uri="{FF2B5EF4-FFF2-40B4-BE49-F238E27FC236}">
                <a16:creationId xmlns:a16="http://schemas.microsoft.com/office/drawing/2014/main" id="{8C9DCDAA-6859-B7E4-81A6-58DA5718988D}"/>
              </a:ext>
            </a:extLst>
          </p:cNvPr>
          <p:cNvSpPr txBox="1">
            <a:spLocks/>
          </p:cNvSpPr>
          <p:nvPr/>
        </p:nvSpPr>
        <p:spPr>
          <a:xfrm>
            <a:off x="4749165" y="2434592"/>
            <a:ext cx="3740469" cy="3750710"/>
          </a:xfrm>
          <a:prstGeom prst="rect">
            <a:avLst/>
          </a:prstGeom>
          <a:noFill/>
          <a:ln w="12700">
            <a:noFill/>
          </a:ln>
        </p:spPr>
        <p:txBody>
          <a:bodyPr lIns="0" tIns="0" rIns="0" numCol="1" spcCol="228600"/>
          <a:lstStyle>
            <a:lvl1pPr marL="400070" indent="0" algn="l" defTabSz="914446" rtl="0" eaLnBrk="1" latinLnBrk="0" hangingPunct="1">
              <a:lnSpc>
                <a:spcPct val="120000"/>
              </a:lnSpc>
              <a:spcBef>
                <a:spcPts val="1800"/>
              </a:spcBef>
              <a:spcAft>
                <a:spcPts val="400"/>
              </a:spcAft>
              <a:buClr>
                <a:schemeClr val="accent1"/>
              </a:buClr>
              <a:buSzPct val="115000"/>
              <a:buFont typeface="Sora-SIA" pitchFamily="2" charset="0"/>
              <a:buNone/>
              <a:defRPr sz="150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Arial" panose="020B0604020202020204" pitchFamily="34" charset="0"/>
              <a:buNone/>
              <a:defRPr sz="900" b="0" kern="1200">
                <a:solidFill>
                  <a:schemeClr val="tx1"/>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endParaRPr lang="en-US" dirty="0"/>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a:t>
            </a:r>
            <a:r>
              <a:rPr lang="en-US" spc="-100" dirty="0">
                <a:sym typeface="Wingdings 3" panose="05040102010807070707" pitchFamily="18" charset="2"/>
              </a:rPr>
              <a:t> </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a:t>
            </a:r>
          </a:p>
          <a:p>
            <a:r>
              <a:rPr lang="en-US" dirty="0"/>
              <a:t>Lorem ipsum dolor sit </a:t>
            </a:r>
            <a:r>
              <a:rPr lang="en-US" dirty="0" err="1"/>
              <a:t>amet</a:t>
            </a:r>
            <a:endParaRPr lang="en-US" dirty="0"/>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a:t>
            </a:r>
          </a:p>
          <a:p>
            <a:r>
              <a:rPr lang="en-US" dirty="0"/>
              <a:t>Lorem ipsum dolor sit </a:t>
            </a:r>
            <a:r>
              <a:rPr lang="en-US" dirty="0" err="1"/>
              <a:t>amet</a:t>
            </a:r>
            <a:endParaRPr lang="en-US" dirty="0"/>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a:t>
            </a:r>
          </a:p>
          <a:p>
            <a:r>
              <a:rPr lang="en-US" dirty="0"/>
              <a:t>Lorem ipsum dolor sit </a:t>
            </a:r>
            <a:r>
              <a:rPr lang="en-US" dirty="0" err="1"/>
              <a:t>amet</a:t>
            </a:r>
            <a:endParaRPr lang="en-US" dirty="0"/>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a:t>
            </a:r>
            <a:endParaRPr lang="en-US" spc="-100" dirty="0">
              <a:sym typeface="Wingdings 3" panose="05040102010807070707" pitchFamily="18" charset="2"/>
            </a:endParaRPr>
          </a:p>
        </p:txBody>
      </p:sp>
      <p:pic>
        <p:nvPicPr>
          <p:cNvPr id="7" name="Graphic 6">
            <a:extLst>
              <a:ext uri="{FF2B5EF4-FFF2-40B4-BE49-F238E27FC236}">
                <a16:creationId xmlns:a16="http://schemas.microsoft.com/office/drawing/2014/main" id="{82612CBC-0CE8-DD23-AA97-DB1AC61448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1591" y="5190305"/>
            <a:ext cx="343067" cy="343067"/>
          </a:xfrm>
          <a:prstGeom prst="rect">
            <a:avLst/>
          </a:prstGeom>
        </p:spPr>
      </p:pic>
      <p:pic>
        <p:nvPicPr>
          <p:cNvPr id="8" name="Graphic 7">
            <a:extLst>
              <a:ext uri="{FF2B5EF4-FFF2-40B4-BE49-F238E27FC236}">
                <a16:creationId xmlns:a16="http://schemas.microsoft.com/office/drawing/2014/main" id="{F412A52A-26CD-6608-CF24-DE100FB98B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1592" y="4261651"/>
            <a:ext cx="343067" cy="343067"/>
          </a:xfrm>
          <a:prstGeom prst="rect">
            <a:avLst/>
          </a:prstGeom>
        </p:spPr>
      </p:pic>
      <p:pic>
        <p:nvPicPr>
          <p:cNvPr id="9" name="Graphic 8">
            <a:extLst>
              <a:ext uri="{FF2B5EF4-FFF2-40B4-BE49-F238E27FC236}">
                <a16:creationId xmlns:a16="http://schemas.microsoft.com/office/drawing/2014/main" id="{7A6F9AD0-8BDC-A40F-7A1F-860E94203D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355" y="4261650"/>
            <a:ext cx="343067" cy="343067"/>
          </a:xfrm>
          <a:prstGeom prst="rect">
            <a:avLst/>
          </a:prstGeom>
        </p:spPr>
      </p:pic>
      <p:pic>
        <p:nvPicPr>
          <p:cNvPr id="10" name="Graphic 9">
            <a:extLst>
              <a:ext uri="{FF2B5EF4-FFF2-40B4-BE49-F238E27FC236}">
                <a16:creationId xmlns:a16="http://schemas.microsoft.com/office/drawing/2014/main" id="{41A8C09D-5F15-F54E-EE1F-DF2D2BCB41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49165" y="2403227"/>
            <a:ext cx="343067" cy="343067"/>
          </a:xfrm>
          <a:prstGeom prst="rect">
            <a:avLst/>
          </a:prstGeom>
        </p:spPr>
      </p:pic>
      <p:pic>
        <p:nvPicPr>
          <p:cNvPr id="11" name="Graphic 10">
            <a:extLst>
              <a:ext uri="{FF2B5EF4-FFF2-40B4-BE49-F238E27FC236}">
                <a16:creationId xmlns:a16="http://schemas.microsoft.com/office/drawing/2014/main" id="{222206EC-017F-56B5-976F-634505AE694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49164" y="3305577"/>
            <a:ext cx="343067" cy="343067"/>
          </a:xfrm>
          <a:prstGeom prst="rect">
            <a:avLst/>
          </a:prstGeom>
        </p:spPr>
      </p:pic>
      <p:pic>
        <p:nvPicPr>
          <p:cNvPr id="12" name="Graphic 11">
            <a:extLst>
              <a:ext uri="{FF2B5EF4-FFF2-40B4-BE49-F238E27FC236}">
                <a16:creationId xmlns:a16="http://schemas.microsoft.com/office/drawing/2014/main" id="{33ADE47A-EAD3-79FD-1D83-BF997363739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3354" y="5181428"/>
            <a:ext cx="343067" cy="343067"/>
          </a:xfrm>
          <a:prstGeom prst="rect">
            <a:avLst/>
          </a:prstGeom>
        </p:spPr>
      </p:pic>
      <p:pic>
        <p:nvPicPr>
          <p:cNvPr id="16" name="Graphic 15">
            <a:extLst>
              <a:ext uri="{FF2B5EF4-FFF2-40B4-BE49-F238E27FC236}">
                <a16:creationId xmlns:a16="http://schemas.microsoft.com/office/drawing/2014/main" id="{C59B46A7-2AF9-9F8F-297D-489606C36DB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7393" y="2349502"/>
            <a:ext cx="343067" cy="343067"/>
          </a:xfrm>
          <a:prstGeom prst="rect">
            <a:avLst/>
          </a:prstGeom>
        </p:spPr>
      </p:pic>
      <p:pic>
        <p:nvPicPr>
          <p:cNvPr id="17" name="Graphic 16">
            <a:extLst>
              <a:ext uri="{FF2B5EF4-FFF2-40B4-BE49-F238E27FC236}">
                <a16:creationId xmlns:a16="http://schemas.microsoft.com/office/drawing/2014/main" id="{19C93B24-3DFE-4FA3-5FE9-58915CD7D78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7391" y="3305577"/>
            <a:ext cx="343067" cy="343067"/>
          </a:xfrm>
          <a:prstGeom prst="rect">
            <a:avLst/>
          </a:prstGeom>
        </p:spPr>
      </p:pic>
    </p:spTree>
    <p:extLst>
      <p:ext uri="{BB962C8B-B14F-4D97-AF65-F5344CB8AC3E}">
        <p14:creationId xmlns:p14="http://schemas.microsoft.com/office/powerpoint/2010/main" val="190970725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6B1E940B-D00A-24DA-F49C-F0A95E6AE058}"/>
              </a:ext>
            </a:extLst>
          </p:cNvPr>
          <p:cNvSpPr/>
          <p:nvPr/>
        </p:nvSpPr>
        <p:spPr>
          <a:xfrm>
            <a:off x="4152908" y="2413954"/>
            <a:ext cx="3751255" cy="3616225"/>
          </a:xfrm>
          <a:custGeom>
            <a:avLst/>
            <a:gdLst>
              <a:gd name="connsiteX0" fmla="*/ 277557 w 3751255"/>
              <a:gd name="connsiteY0" fmla="*/ 0 h 3616225"/>
              <a:gd name="connsiteX1" fmla="*/ 3607040 w 3751255"/>
              <a:gd name="connsiteY1" fmla="*/ 0 h 3616225"/>
              <a:gd name="connsiteX2" fmla="*/ 3751255 w 3751255"/>
              <a:gd name="connsiteY2" fmla="*/ 144215 h 3616225"/>
              <a:gd name="connsiteX3" fmla="*/ 3751255 w 3751255"/>
              <a:gd name="connsiteY3" fmla="*/ 3472010 h 3616225"/>
              <a:gd name="connsiteX4" fmla="*/ 3607040 w 3751255"/>
              <a:gd name="connsiteY4" fmla="*/ 3616225 h 3616225"/>
              <a:gd name="connsiteX5" fmla="*/ 277557 w 3751255"/>
              <a:gd name="connsiteY5" fmla="*/ 3616225 h 3616225"/>
              <a:gd name="connsiteX6" fmla="*/ 133342 w 3751255"/>
              <a:gd name="connsiteY6" fmla="*/ 3472010 h 3616225"/>
              <a:gd name="connsiteX7" fmla="*/ 133342 w 3751255"/>
              <a:gd name="connsiteY7" fmla="*/ 662980 h 3616225"/>
              <a:gd name="connsiteX8" fmla="*/ 0 w 3751255"/>
              <a:gd name="connsiteY8" fmla="*/ 559122 h 3616225"/>
              <a:gd name="connsiteX9" fmla="*/ 133342 w 3751255"/>
              <a:gd name="connsiteY9" fmla="*/ 453668 h 3616225"/>
              <a:gd name="connsiteX10" fmla="*/ 133342 w 3751255"/>
              <a:gd name="connsiteY10" fmla="*/ 144215 h 3616225"/>
              <a:gd name="connsiteX11" fmla="*/ 277557 w 3751255"/>
              <a:gd name="connsiteY11" fmla="*/ 0 h 361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1255" h="3616225">
                <a:moveTo>
                  <a:pt x="277557" y="0"/>
                </a:moveTo>
                <a:lnTo>
                  <a:pt x="3607040" y="0"/>
                </a:lnTo>
                <a:cubicBezTo>
                  <a:pt x="3686688" y="0"/>
                  <a:pt x="3751255" y="64567"/>
                  <a:pt x="3751255" y="144215"/>
                </a:cubicBezTo>
                <a:lnTo>
                  <a:pt x="3751255" y="3472010"/>
                </a:lnTo>
                <a:cubicBezTo>
                  <a:pt x="3751255" y="3551658"/>
                  <a:pt x="3686688" y="3616225"/>
                  <a:pt x="3607040" y="3616225"/>
                </a:cubicBezTo>
                <a:lnTo>
                  <a:pt x="277557" y="3616225"/>
                </a:lnTo>
                <a:cubicBezTo>
                  <a:pt x="197909" y="3616225"/>
                  <a:pt x="133342" y="3551658"/>
                  <a:pt x="133342" y="3472010"/>
                </a:cubicBezTo>
                <a:lnTo>
                  <a:pt x="133342" y="662980"/>
                </a:lnTo>
                <a:lnTo>
                  <a:pt x="0" y="559122"/>
                </a:lnTo>
                <a:lnTo>
                  <a:pt x="133342" y="453668"/>
                </a:lnTo>
                <a:lnTo>
                  <a:pt x="133342" y="144215"/>
                </a:lnTo>
                <a:cubicBezTo>
                  <a:pt x="133342" y="64567"/>
                  <a:pt x="197909" y="0"/>
                  <a:pt x="277557" y="0"/>
                </a:cubicBezTo>
                <a:close/>
              </a:path>
            </a:pathLst>
          </a:custGeom>
          <a:gradFill>
            <a:gsLst>
              <a:gs pos="0">
                <a:srgbClr val="DEECFC">
                  <a:alpha val="45000"/>
                </a:srgbClr>
              </a:gs>
              <a:gs pos="89000">
                <a:srgbClr val="DEECFC">
                  <a:alpha val="70000"/>
                </a:srgbClr>
              </a:gs>
            </a:gsLst>
            <a:lin ang="5400000" scaled="1"/>
          </a:gradFill>
          <a:ln w="158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 name="Title 1">
            <a:extLst>
              <a:ext uri="{FF2B5EF4-FFF2-40B4-BE49-F238E27FC236}">
                <a16:creationId xmlns:a16="http://schemas.microsoft.com/office/drawing/2014/main" id="{9C232E15-58EB-17A6-9DCA-03A8B7716B99}"/>
              </a:ext>
            </a:extLst>
          </p:cNvPr>
          <p:cNvSpPr>
            <a:spLocks noGrp="1"/>
          </p:cNvSpPr>
          <p:nvPr>
            <p:ph type="title"/>
          </p:nvPr>
        </p:nvSpPr>
        <p:spPr/>
        <p:txBody>
          <a:bodyPr/>
          <a:lstStyle/>
          <a:p>
            <a:r>
              <a:rPr lang="en-US" dirty="0"/>
              <a:t>Header lorem ipsum</a:t>
            </a:r>
          </a:p>
        </p:txBody>
      </p:sp>
      <p:sp>
        <p:nvSpPr>
          <p:cNvPr id="3" name="Footer Placeholder 2">
            <a:extLst>
              <a:ext uri="{FF2B5EF4-FFF2-40B4-BE49-F238E27FC236}">
                <a16:creationId xmlns:a16="http://schemas.microsoft.com/office/drawing/2014/main" id="{5017F97C-B5B4-0C2A-D546-44E64FC8C1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07B44F-EDAE-4BD8-212B-A2BF277EA996}"/>
              </a:ext>
            </a:extLst>
          </p:cNvPr>
          <p:cNvSpPr>
            <a:spLocks noGrp="1"/>
          </p:cNvSpPr>
          <p:nvPr>
            <p:ph type="sldNum" sz="quarter" idx="12"/>
          </p:nvPr>
        </p:nvSpPr>
        <p:spPr/>
        <p:txBody>
          <a:bodyPr/>
          <a:lstStyle/>
          <a:p>
            <a:fld id="{AEAD572E-2F50-43BC-A5A3-42ECFACCA1CC}" type="slidenum">
              <a:rPr lang="en-US" smtClean="0"/>
              <a:pPr/>
              <a:t>52</a:t>
            </a:fld>
            <a:endParaRPr lang="en-US"/>
          </a:p>
        </p:txBody>
      </p:sp>
      <p:sp>
        <p:nvSpPr>
          <p:cNvPr id="5" name="Text Placeholder 8">
            <a:extLst>
              <a:ext uri="{FF2B5EF4-FFF2-40B4-BE49-F238E27FC236}">
                <a16:creationId xmlns:a16="http://schemas.microsoft.com/office/drawing/2014/main" id="{7947996C-9CE8-598F-97A7-48437137218F}"/>
              </a:ext>
            </a:extLst>
          </p:cNvPr>
          <p:cNvSpPr txBox="1">
            <a:spLocks/>
          </p:cNvSpPr>
          <p:nvPr/>
        </p:nvSpPr>
        <p:spPr>
          <a:xfrm>
            <a:off x="428625" y="2413954"/>
            <a:ext cx="3619500" cy="4041775"/>
          </a:xfrm>
          <a:prstGeom prst="rect">
            <a:avLst/>
          </a:prstGeom>
        </p:spPr>
        <p:txBody>
          <a:bodyPr lIns="0" tIns="0" rIns="0" bIns="0"/>
          <a:lstStyle>
            <a:lvl1pPr marL="0" indent="0" algn="l" defTabSz="914446" rtl="0" eaLnBrk="1" latinLnBrk="0" hangingPunct="1">
              <a:lnSpc>
                <a:spcPct val="120000"/>
              </a:lnSpc>
              <a:spcBef>
                <a:spcPts val="0"/>
              </a:spcBef>
              <a:spcAft>
                <a:spcPts val="1800"/>
              </a:spcAft>
              <a:buClr>
                <a:schemeClr val="accent1"/>
              </a:buClr>
              <a:buSzPct val="115000"/>
              <a:buFont typeface="Sora-SIA" pitchFamily="2" charset="0"/>
              <a:buNone/>
              <a:defRPr sz="9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1800"/>
              </a:spcAft>
              <a:buSzPct val="135000"/>
              <a:buFontTx/>
              <a:buBlip>
                <a:blip r:embed="rId2">
                  <a:extLst>
                    <a:ext uri="{96DAC541-7B7A-43D3-8B79-37D633B846F1}">
                      <asvg:svgBlip xmlns:asvg="http://schemas.microsoft.com/office/drawing/2016/SVG/main" r:embed="rId3"/>
                    </a:ext>
                  </a:extLst>
                </a:blip>
              </a:buBlip>
              <a:defRPr sz="900" b="0" kern="1200">
                <a:solidFill>
                  <a:schemeClr val="tx1"/>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Sora-SIA SemiBold" pitchFamily="2" charset="0"/>
                <a:cs typeface="Sora-SIA SemiBold" pitchFamily="2" charset="0"/>
              </a:rPr>
              <a:t>The Why? </a:t>
            </a:r>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a:t>
            </a:r>
          </a:p>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p:txBody>
      </p:sp>
      <p:sp>
        <p:nvSpPr>
          <p:cNvPr id="6" name="Text Placeholder 10">
            <a:extLst>
              <a:ext uri="{FF2B5EF4-FFF2-40B4-BE49-F238E27FC236}">
                <a16:creationId xmlns:a16="http://schemas.microsoft.com/office/drawing/2014/main" id="{A6A16D01-A652-8FD6-28A0-8B5EEE68F3CF}"/>
              </a:ext>
            </a:extLst>
          </p:cNvPr>
          <p:cNvSpPr txBox="1">
            <a:spLocks/>
          </p:cNvSpPr>
          <p:nvPr/>
        </p:nvSpPr>
        <p:spPr>
          <a:xfrm>
            <a:off x="4493016" y="2621685"/>
            <a:ext cx="3235336" cy="3189767"/>
          </a:xfrm>
          <a:prstGeom prst="rect">
            <a:avLst/>
          </a:prstGeom>
          <a:noFill/>
        </p:spPr>
        <p:txBody>
          <a:bodyPr lIns="0" tIns="0" rIns="0" bIns="0"/>
          <a:lstStyle>
            <a:lvl1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600" kern="1200">
                <a:solidFill>
                  <a:schemeClr val="accent5"/>
                </a:solidFill>
                <a:latin typeface="+mn-lt"/>
                <a:ea typeface="+mn-ea"/>
                <a:cs typeface="+mn-cs"/>
              </a:defRPr>
            </a:lvl1pPr>
            <a:lvl2pPr marL="171459" indent="-171459" algn="l" defTabSz="914446" rtl="0" eaLnBrk="1" latinLnBrk="0" hangingPunct="1">
              <a:lnSpc>
                <a:spcPct val="120000"/>
              </a:lnSpc>
              <a:spcBef>
                <a:spcPts val="0"/>
              </a:spcBef>
              <a:spcAft>
                <a:spcPts val="1200"/>
              </a:spcAft>
              <a:buSzPct val="135000"/>
              <a:buFontTx/>
              <a:buBlip>
                <a:blip r:embed="rId2">
                  <a:extLst>
                    <a:ext uri="{96DAC541-7B7A-43D3-8B79-37D633B846F1}">
                      <asvg:svgBlip xmlns:asvg="http://schemas.microsoft.com/office/drawing/2016/SVG/main" r:embed="rId3"/>
                    </a:ext>
                  </a:extLst>
                </a:blip>
              </a:buBlip>
              <a:defRPr sz="1000" b="0" kern="1200">
                <a:solidFill>
                  <a:schemeClr val="tx1"/>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Outcomes delivered</a:t>
            </a:r>
          </a:p>
          <a:p>
            <a:pPr lvl="1"/>
            <a:r>
              <a:rPr lang="en-US" dirty="0"/>
              <a:t>Lorem ipsum dolor sit </a:t>
            </a:r>
            <a:r>
              <a:rPr lang="en-US" dirty="0" err="1"/>
              <a:t>amet</a:t>
            </a:r>
            <a:r>
              <a:rPr lang="en-US" dirty="0"/>
              <a:t>, </a:t>
            </a:r>
            <a:r>
              <a:rPr lang="en-US" dirty="0" err="1"/>
              <a:t>consectetur</a:t>
            </a:r>
            <a:r>
              <a:rPr lang="en-US" spc="-100" dirty="0">
                <a:sym typeface="Wingdings 3" panose="05040102010807070707" pitchFamily="18" charset="2"/>
              </a:rPr>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a:t>
            </a:r>
          </a:p>
          <a:p>
            <a:pPr lvl="1"/>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endParaRPr lang="en-US" dirty="0"/>
          </a:p>
        </p:txBody>
      </p:sp>
      <p:pic>
        <p:nvPicPr>
          <p:cNvPr id="9" name="Picture Placeholder 8">
            <a:extLst>
              <a:ext uri="{FF2B5EF4-FFF2-40B4-BE49-F238E27FC236}">
                <a16:creationId xmlns:a16="http://schemas.microsoft.com/office/drawing/2014/main" id="{9F0C7620-ECD9-BDAD-5EE6-CE50F993FC48}"/>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8142288" y="0"/>
            <a:ext cx="4048444" cy="6858000"/>
          </a:xfrm>
          <a:prstGeom prst="rect">
            <a:avLst/>
          </a:prstGeom>
        </p:spPr>
      </p:pic>
    </p:spTree>
    <p:extLst>
      <p:ext uri="{BB962C8B-B14F-4D97-AF65-F5344CB8AC3E}">
        <p14:creationId xmlns:p14="http://schemas.microsoft.com/office/powerpoint/2010/main" val="303962231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D2B2CF-8654-BA79-CFF7-485B41CBFE92}"/>
              </a:ext>
            </a:extLst>
          </p:cNvPr>
          <p:cNvSpPr>
            <a:spLocks noGrp="1"/>
          </p:cNvSpPr>
          <p:nvPr>
            <p:ph type="title"/>
          </p:nvPr>
        </p:nvSpPr>
        <p:spPr/>
        <p:txBody>
          <a:bodyPr/>
          <a:lstStyle/>
          <a:p>
            <a:r>
              <a:rPr lang="en-US" dirty="0"/>
              <a:t>Header lorem ipsum</a:t>
            </a:r>
          </a:p>
        </p:txBody>
      </p:sp>
      <p:sp>
        <p:nvSpPr>
          <p:cNvPr id="3" name="Footer Placeholder 2">
            <a:extLst>
              <a:ext uri="{FF2B5EF4-FFF2-40B4-BE49-F238E27FC236}">
                <a16:creationId xmlns:a16="http://schemas.microsoft.com/office/drawing/2014/main" id="{55911D2C-4BFA-CE0C-01E6-8251693B86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1F9714-22F7-6811-502D-387320F58397}"/>
              </a:ext>
            </a:extLst>
          </p:cNvPr>
          <p:cNvSpPr>
            <a:spLocks noGrp="1"/>
          </p:cNvSpPr>
          <p:nvPr>
            <p:ph type="sldNum" sz="quarter" idx="12"/>
          </p:nvPr>
        </p:nvSpPr>
        <p:spPr/>
        <p:txBody>
          <a:bodyPr/>
          <a:lstStyle/>
          <a:p>
            <a:fld id="{AEAD572E-2F50-43BC-A5A3-42ECFACCA1CC}" type="slidenum">
              <a:rPr lang="en-US" smtClean="0"/>
              <a:pPr/>
              <a:t>53</a:t>
            </a:fld>
            <a:endParaRPr lang="en-US"/>
          </a:p>
        </p:txBody>
      </p:sp>
      <p:sp>
        <p:nvSpPr>
          <p:cNvPr id="5" name="Text Placeholder 4">
            <a:extLst>
              <a:ext uri="{FF2B5EF4-FFF2-40B4-BE49-F238E27FC236}">
                <a16:creationId xmlns:a16="http://schemas.microsoft.com/office/drawing/2014/main" id="{E3925E86-D3F7-4163-F053-D11F08D9020A}"/>
              </a:ext>
            </a:extLst>
          </p:cNvPr>
          <p:cNvSpPr>
            <a:spLocks noGrp="1"/>
          </p:cNvSpPr>
          <p:nvPr>
            <p:ph type="body" sz="quarter" idx="13"/>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1"/>
            <a:r>
              <a:rPr lang="en-US" dirty="0"/>
              <a:t>Subhead </a:t>
            </a:r>
            <a:r>
              <a:rPr lang="en-US" spc="-100" dirty="0">
                <a:sym typeface="Wingdings 3" panose="05040102010807070707" pitchFamily="18" charset="2"/>
              </a:rPr>
              <a:t></a:t>
            </a:r>
            <a:endParaRPr lang="en-US" dirty="0"/>
          </a:p>
          <a:p>
            <a:pPr lvl="2"/>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a:t>
            </a:r>
            <a:r>
              <a:rPr lang="en-US" spc="-100" dirty="0">
                <a:sym typeface="Wingdings 3" panose="05040102010807070707" pitchFamily="18" charset="2"/>
              </a:rPr>
              <a:t> </a:t>
            </a:r>
            <a:r>
              <a:rPr lang="en-US" dirty="0"/>
              <a:t>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3"/>
            <a:r>
              <a:rPr lang="en-US" dirty="0"/>
              <a:t>First level bullet lorem ipsum dolor sit </a:t>
            </a:r>
            <a:r>
              <a:rPr lang="en-US" dirty="0" err="1"/>
              <a:t>amet</a:t>
            </a:r>
            <a:r>
              <a:rPr lang="en-US" dirty="0"/>
              <a:t> </a:t>
            </a:r>
            <a:r>
              <a:rPr lang="en-US" spc="-100" dirty="0">
                <a:sym typeface="Wingdings 3" panose="05040102010807070707" pitchFamily="18" charset="2"/>
              </a:rPr>
              <a:t></a:t>
            </a:r>
            <a:endParaRPr lang="en-US" dirty="0"/>
          </a:p>
          <a:p>
            <a:pPr lvl="4"/>
            <a:r>
              <a:rPr lang="en-US" dirty="0"/>
              <a:t>Second level bullet lorem ipsum dolor sit amen</a:t>
            </a:r>
            <a:r>
              <a:rPr lang="en-US" spc="-100" dirty="0">
                <a:sym typeface="Wingdings 3" panose="05040102010807070707" pitchFamily="18" charset="2"/>
              </a:rPr>
              <a:t> </a:t>
            </a:r>
            <a:endParaRPr lang="en-US" dirty="0"/>
          </a:p>
          <a:p>
            <a:pPr lvl="5"/>
            <a:r>
              <a:rPr lang="en-US" dirty="0"/>
              <a:t>Third level bullet lorem ipsum dolor sit </a:t>
            </a:r>
            <a:r>
              <a:rPr lang="en-US" dirty="0" err="1"/>
              <a:t>amet</a:t>
            </a:r>
            <a:r>
              <a:rPr lang="en-US" spc="-100" dirty="0">
                <a:sym typeface="Wingdings 3" panose="05040102010807070707" pitchFamily="18" charset="2"/>
              </a:rPr>
              <a:t> </a:t>
            </a:r>
            <a:endParaRPr lang="en-US" dirty="0"/>
          </a:p>
          <a:p>
            <a:endParaRPr lang="en-US" dirty="0"/>
          </a:p>
        </p:txBody>
      </p:sp>
      <p:pic>
        <p:nvPicPr>
          <p:cNvPr id="8" name="Image" descr="Image">
            <a:extLst>
              <a:ext uri="{FF2B5EF4-FFF2-40B4-BE49-F238E27FC236}">
                <a16:creationId xmlns:a16="http://schemas.microsoft.com/office/drawing/2014/main" id="{F56DBE16-211A-8273-E349-77F2AAFE7EB5}"/>
              </a:ext>
            </a:extLst>
          </p:cNvPr>
          <p:cNvPicPr>
            <a:picLocks noChangeAspect="1"/>
          </p:cNvPicPr>
          <p:nvPr/>
        </p:nvPicPr>
        <p:blipFill>
          <a:blip r:embed="rId2"/>
          <a:srcRect l="16325" t="21902" r="21734" b="6239"/>
          <a:stretch>
            <a:fillRect/>
          </a:stretch>
        </p:blipFill>
        <p:spPr>
          <a:xfrm>
            <a:off x="6096000" y="423334"/>
            <a:ext cx="5689601" cy="6045201"/>
          </a:xfrm>
          <a:custGeom>
            <a:avLst/>
            <a:gdLst/>
            <a:ahLst/>
            <a:cxnLst>
              <a:cxn ang="0">
                <a:pos x="wd2" y="hd2"/>
              </a:cxn>
              <a:cxn ang="5400000">
                <a:pos x="wd2" y="hd2"/>
              </a:cxn>
              <a:cxn ang="10800000">
                <a:pos x="wd2" y="hd2"/>
              </a:cxn>
              <a:cxn ang="16200000">
                <a:pos x="wd2" y="hd2"/>
              </a:cxn>
            </a:cxnLst>
            <a:rect l="0" t="0" r="r" b="b"/>
            <a:pathLst>
              <a:path w="21600" h="21600" extrusionOk="0">
                <a:moveTo>
                  <a:pt x="831" y="0"/>
                </a:moveTo>
                <a:cubicBezTo>
                  <a:pt x="587" y="0"/>
                  <a:pt x="441" y="0"/>
                  <a:pt x="344" y="39"/>
                </a:cubicBezTo>
                <a:cubicBezTo>
                  <a:pt x="203" y="87"/>
                  <a:pt x="92" y="191"/>
                  <a:pt x="41" y="323"/>
                </a:cubicBezTo>
                <a:cubicBezTo>
                  <a:pt x="0" y="415"/>
                  <a:pt x="0" y="552"/>
                  <a:pt x="0" y="782"/>
                </a:cubicBezTo>
                <a:lnTo>
                  <a:pt x="0" y="20818"/>
                </a:lnTo>
                <a:cubicBezTo>
                  <a:pt x="0" y="21048"/>
                  <a:pt x="0" y="21185"/>
                  <a:pt x="41" y="21277"/>
                </a:cubicBezTo>
                <a:cubicBezTo>
                  <a:pt x="92" y="21409"/>
                  <a:pt x="203" y="21513"/>
                  <a:pt x="344" y="21561"/>
                </a:cubicBezTo>
                <a:cubicBezTo>
                  <a:pt x="441" y="21600"/>
                  <a:pt x="587" y="21600"/>
                  <a:pt x="831" y="21600"/>
                </a:cubicBezTo>
                <a:lnTo>
                  <a:pt x="20769" y="21600"/>
                </a:lnTo>
                <a:cubicBezTo>
                  <a:pt x="21013" y="21600"/>
                  <a:pt x="21159" y="21600"/>
                  <a:pt x="21256" y="21561"/>
                </a:cubicBezTo>
                <a:cubicBezTo>
                  <a:pt x="21397" y="21513"/>
                  <a:pt x="21508" y="21409"/>
                  <a:pt x="21559" y="21277"/>
                </a:cubicBezTo>
                <a:cubicBezTo>
                  <a:pt x="21600" y="21185"/>
                  <a:pt x="21600" y="21048"/>
                  <a:pt x="21600" y="20818"/>
                </a:cubicBezTo>
                <a:lnTo>
                  <a:pt x="21600" y="782"/>
                </a:lnTo>
                <a:cubicBezTo>
                  <a:pt x="21600" y="552"/>
                  <a:pt x="21600" y="415"/>
                  <a:pt x="21559" y="323"/>
                </a:cubicBezTo>
                <a:cubicBezTo>
                  <a:pt x="21508" y="191"/>
                  <a:pt x="21397" y="87"/>
                  <a:pt x="21256" y="39"/>
                </a:cubicBezTo>
                <a:cubicBezTo>
                  <a:pt x="21159" y="0"/>
                  <a:pt x="21013" y="0"/>
                  <a:pt x="20769" y="0"/>
                </a:cubicBezTo>
                <a:lnTo>
                  <a:pt x="831" y="0"/>
                </a:lnTo>
                <a:close/>
              </a:path>
            </a:pathLst>
          </a:custGeom>
          <a:ln w="12700">
            <a:miter lim="400000"/>
          </a:ln>
        </p:spPr>
      </p:pic>
    </p:spTree>
    <p:extLst>
      <p:ext uri="{BB962C8B-B14F-4D97-AF65-F5344CB8AC3E}">
        <p14:creationId xmlns:p14="http://schemas.microsoft.com/office/powerpoint/2010/main" val="109986043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1FA6-3B67-376C-7597-9D9B28AA3264}"/>
              </a:ext>
            </a:extLst>
          </p:cNvPr>
          <p:cNvSpPr>
            <a:spLocks noGrp="1"/>
          </p:cNvSpPr>
          <p:nvPr>
            <p:ph type="title"/>
          </p:nvPr>
        </p:nvSpPr>
        <p:spPr/>
        <p:txBody>
          <a:bodyPr/>
          <a:lstStyle/>
          <a:p>
            <a:r>
              <a:rPr lang="en-US" dirty="0"/>
              <a:t>Header lorem ipsum</a:t>
            </a:r>
          </a:p>
        </p:txBody>
      </p:sp>
      <p:sp>
        <p:nvSpPr>
          <p:cNvPr id="3" name="Footer Placeholder 2">
            <a:extLst>
              <a:ext uri="{FF2B5EF4-FFF2-40B4-BE49-F238E27FC236}">
                <a16:creationId xmlns:a16="http://schemas.microsoft.com/office/drawing/2014/main" id="{58779824-DF4D-7A00-61DF-7995D98162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03D03D-7F8C-831A-682C-012C3654ABE6}"/>
              </a:ext>
            </a:extLst>
          </p:cNvPr>
          <p:cNvSpPr>
            <a:spLocks noGrp="1"/>
          </p:cNvSpPr>
          <p:nvPr>
            <p:ph type="sldNum" sz="quarter" idx="12"/>
          </p:nvPr>
        </p:nvSpPr>
        <p:spPr/>
        <p:txBody>
          <a:bodyPr/>
          <a:lstStyle/>
          <a:p>
            <a:fld id="{AEAD572E-2F50-43BC-A5A3-42ECFACCA1CC}" type="slidenum">
              <a:rPr lang="en-US" smtClean="0"/>
              <a:pPr/>
              <a:t>54</a:t>
            </a:fld>
            <a:endParaRPr lang="en-US"/>
          </a:p>
        </p:txBody>
      </p:sp>
      <p:sp>
        <p:nvSpPr>
          <p:cNvPr id="5" name="Text Placeholder 4">
            <a:extLst>
              <a:ext uri="{FF2B5EF4-FFF2-40B4-BE49-F238E27FC236}">
                <a16:creationId xmlns:a16="http://schemas.microsoft.com/office/drawing/2014/main" id="{D064EEAC-C7FF-B15D-47F9-64A126E508E7}"/>
              </a:ext>
            </a:extLst>
          </p:cNvPr>
          <p:cNvSpPr>
            <a:spLocks noGrp="1"/>
          </p:cNvSpPr>
          <p:nvPr>
            <p:ph type="body" sz="quarter" idx="13"/>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1"/>
            <a:r>
              <a:rPr lang="en-US" dirty="0"/>
              <a:t>Subhead </a:t>
            </a:r>
            <a:r>
              <a:rPr lang="en-US" spc="-100" dirty="0">
                <a:sym typeface="Wingdings 3" panose="05040102010807070707" pitchFamily="18" charset="2"/>
              </a:rPr>
              <a:t></a:t>
            </a:r>
            <a:endParaRPr lang="en-US" dirty="0"/>
          </a:p>
          <a:p>
            <a:pPr lvl="2"/>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a:t>
            </a:r>
            <a:r>
              <a:rPr lang="en-US" spc="-100" dirty="0">
                <a:sym typeface="Wingdings 3" panose="05040102010807070707" pitchFamily="18" charset="2"/>
              </a:rPr>
              <a:t> </a:t>
            </a:r>
            <a:r>
              <a:rPr lang="en-US" dirty="0"/>
              <a:t>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3"/>
            <a:r>
              <a:rPr lang="en-US" dirty="0"/>
              <a:t>First level bullet lorem ipsum dolor sit </a:t>
            </a:r>
            <a:r>
              <a:rPr lang="en-US" dirty="0" err="1"/>
              <a:t>amet</a:t>
            </a:r>
            <a:r>
              <a:rPr lang="en-US" dirty="0"/>
              <a:t> </a:t>
            </a:r>
            <a:r>
              <a:rPr lang="en-US" spc="-100" dirty="0">
                <a:sym typeface="Wingdings 3" panose="05040102010807070707" pitchFamily="18" charset="2"/>
              </a:rPr>
              <a:t></a:t>
            </a:r>
            <a:endParaRPr lang="en-US" dirty="0"/>
          </a:p>
          <a:p>
            <a:pPr lvl="4"/>
            <a:r>
              <a:rPr lang="en-US" dirty="0"/>
              <a:t>Second level bullet lorem ipsum dolor sit amen</a:t>
            </a:r>
            <a:r>
              <a:rPr lang="en-US" spc="-100" dirty="0">
                <a:sym typeface="Wingdings 3" panose="05040102010807070707" pitchFamily="18" charset="2"/>
              </a:rPr>
              <a:t> </a:t>
            </a:r>
            <a:endParaRPr lang="en-US" dirty="0"/>
          </a:p>
          <a:p>
            <a:pPr lvl="5"/>
            <a:r>
              <a:rPr lang="en-US" dirty="0"/>
              <a:t>Third level bullet lorem ipsum dolor sit </a:t>
            </a:r>
            <a:r>
              <a:rPr lang="en-US" dirty="0" err="1"/>
              <a:t>amet</a:t>
            </a:r>
            <a:r>
              <a:rPr lang="en-US" spc="-100" dirty="0">
                <a:sym typeface="Wingdings 3" panose="05040102010807070707" pitchFamily="18" charset="2"/>
              </a:rPr>
              <a:t> </a:t>
            </a:r>
            <a:endParaRPr lang="en-US" dirty="0"/>
          </a:p>
        </p:txBody>
      </p:sp>
      <p:pic>
        <p:nvPicPr>
          <p:cNvPr id="9" name="Image" descr="Image">
            <a:extLst>
              <a:ext uri="{FF2B5EF4-FFF2-40B4-BE49-F238E27FC236}">
                <a16:creationId xmlns:a16="http://schemas.microsoft.com/office/drawing/2014/main" id="{B39AA658-1ABF-75C0-8BAB-46F810BA12F5}"/>
              </a:ext>
            </a:extLst>
          </p:cNvPr>
          <p:cNvPicPr>
            <a:picLocks/>
          </p:cNvPicPr>
          <p:nvPr/>
        </p:nvPicPr>
        <p:blipFill>
          <a:blip r:embed="rId2"/>
          <a:srcRect l="17131" t="20470" r="17131" b="3101"/>
          <a:stretch>
            <a:fillRect/>
          </a:stretch>
        </p:blipFill>
        <p:spPr>
          <a:xfrm>
            <a:off x="9042400" y="3530600"/>
            <a:ext cx="2743200" cy="2921001"/>
          </a:xfrm>
          <a:custGeom>
            <a:avLst/>
            <a:gdLst/>
            <a:ahLst/>
            <a:cxnLst>
              <a:cxn ang="0">
                <a:pos x="wd2" y="hd2"/>
              </a:cxn>
              <a:cxn ang="5400000">
                <a:pos x="wd2" y="hd2"/>
              </a:cxn>
              <a:cxn ang="10800000">
                <a:pos x="wd2" y="hd2"/>
              </a:cxn>
              <a:cxn ang="16200000">
                <a:pos x="wd2" y="hd2"/>
              </a:cxn>
            </a:cxnLst>
            <a:rect l="0" t="0" r="r" b="b"/>
            <a:pathLst>
              <a:path w="21600" h="21600" extrusionOk="0">
                <a:moveTo>
                  <a:pt x="1723" y="0"/>
                </a:moveTo>
                <a:cubicBezTo>
                  <a:pt x="1217" y="0"/>
                  <a:pt x="915" y="1"/>
                  <a:pt x="713" y="80"/>
                </a:cubicBezTo>
                <a:cubicBezTo>
                  <a:pt x="421" y="180"/>
                  <a:pt x="192" y="395"/>
                  <a:pt x="85" y="669"/>
                </a:cubicBezTo>
                <a:cubicBezTo>
                  <a:pt x="1" y="859"/>
                  <a:pt x="0" y="1143"/>
                  <a:pt x="0" y="1618"/>
                </a:cubicBezTo>
                <a:lnTo>
                  <a:pt x="0" y="19982"/>
                </a:lnTo>
                <a:cubicBezTo>
                  <a:pt x="0" y="20457"/>
                  <a:pt x="1" y="20741"/>
                  <a:pt x="85" y="20931"/>
                </a:cubicBezTo>
                <a:cubicBezTo>
                  <a:pt x="192" y="21205"/>
                  <a:pt x="421" y="21420"/>
                  <a:pt x="713" y="21520"/>
                </a:cubicBezTo>
                <a:cubicBezTo>
                  <a:pt x="915" y="21599"/>
                  <a:pt x="1217" y="21600"/>
                  <a:pt x="1723" y="21600"/>
                </a:cubicBezTo>
                <a:lnTo>
                  <a:pt x="19877" y="21600"/>
                </a:lnTo>
                <a:cubicBezTo>
                  <a:pt x="20383" y="21600"/>
                  <a:pt x="20685" y="21599"/>
                  <a:pt x="20887" y="21520"/>
                </a:cubicBezTo>
                <a:cubicBezTo>
                  <a:pt x="21179" y="21420"/>
                  <a:pt x="21408" y="21205"/>
                  <a:pt x="21515" y="20931"/>
                </a:cubicBezTo>
                <a:cubicBezTo>
                  <a:pt x="21599" y="20741"/>
                  <a:pt x="21600" y="20457"/>
                  <a:pt x="21600" y="19982"/>
                </a:cubicBezTo>
                <a:lnTo>
                  <a:pt x="21600" y="1618"/>
                </a:lnTo>
                <a:cubicBezTo>
                  <a:pt x="21600" y="1143"/>
                  <a:pt x="21599" y="859"/>
                  <a:pt x="21515" y="669"/>
                </a:cubicBezTo>
                <a:cubicBezTo>
                  <a:pt x="21408" y="395"/>
                  <a:pt x="21179" y="180"/>
                  <a:pt x="20887" y="80"/>
                </a:cubicBezTo>
                <a:cubicBezTo>
                  <a:pt x="20685" y="1"/>
                  <a:pt x="20383" y="0"/>
                  <a:pt x="19877" y="0"/>
                </a:cubicBezTo>
                <a:lnTo>
                  <a:pt x="1723" y="0"/>
                </a:lnTo>
                <a:close/>
              </a:path>
            </a:pathLst>
          </a:custGeom>
          <a:ln w="12700">
            <a:miter lim="400000"/>
          </a:ln>
        </p:spPr>
      </p:pic>
      <p:pic>
        <p:nvPicPr>
          <p:cNvPr id="10" name="Image" descr="Image">
            <a:extLst>
              <a:ext uri="{FF2B5EF4-FFF2-40B4-BE49-F238E27FC236}">
                <a16:creationId xmlns:a16="http://schemas.microsoft.com/office/drawing/2014/main" id="{FF70CEF8-ED85-4CF9-014E-52B2B88E641A}"/>
              </a:ext>
            </a:extLst>
          </p:cNvPr>
          <p:cNvPicPr>
            <a:picLocks/>
          </p:cNvPicPr>
          <p:nvPr/>
        </p:nvPicPr>
        <p:blipFill>
          <a:blip r:embed="rId2"/>
          <a:srcRect l="17131" t="20470" r="17131" b="3101"/>
          <a:stretch>
            <a:fillRect/>
          </a:stretch>
        </p:blipFill>
        <p:spPr>
          <a:xfrm>
            <a:off x="6096000" y="3530600"/>
            <a:ext cx="2743200" cy="2921001"/>
          </a:xfrm>
          <a:custGeom>
            <a:avLst/>
            <a:gdLst/>
            <a:ahLst/>
            <a:cxnLst>
              <a:cxn ang="0">
                <a:pos x="wd2" y="hd2"/>
              </a:cxn>
              <a:cxn ang="5400000">
                <a:pos x="wd2" y="hd2"/>
              </a:cxn>
              <a:cxn ang="10800000">
                <a:pos x="wd2" y="hd2"/>
              </a:cxn>
              <a:cxn ang="16200000">
                <a:pos x="wd2" y="hd2"/>
              </a:cxn>
            </a:cxnLst>
            <a:rect l="0" t="0" r="r" b="b"/>
            <a:pathLst>
              <a:path w="21600" h="21600" extrusionOk="0">
                <a:moveTo>
                  <a:pt x="1723" y="0"/>
                </a:moveTo>
                <a:cubicBezTo>
                  <a:pt x="1217" y="0"/>
                  <a:pt x="915" y="1"/>
                  <a:pt x="713" y="80"/>
                </a:cubicBezTo>
                <a:cubicBezTo>
                  <a:pt x="421" y="180"/>
                  <a:pt x="192" y="395"/>
                  <a:pt x="85" y="669"/>
                </a:cubicBezTo>
                <a:cubicBezTo>
                  <a:pt x="1" y="859"/>
                  <a:pt x="0" y="1143"/>
                  <a:pt x="0" y="1618"/>
                </a:cubicBezTo>
                <a:lnTo>
                  <a:pt x="0" y="19982"/>
                </a:lnTo>
                <a:cubicBezTo>
                  <a:pt x="0" y="20457"/>
                  <a:pt x="1" y="20741"/>
                  <a:pt x="85" y="20931"/>
                </a:cubicBezTo>
                <a:cubicBezTo>
                  <a:pt x="192" y="21205"/>
                  <a:pt x="421" y="21420"/>
                  <a:pt x="713" y="21520"/>
                </a:cubicBezTo>
                <a:cubicBezTo>
                  <a:pt x="915" y="21599"/>
                  <a:pt x="1217" y="21600"/>
                  <a:pt x="1723" y="21600"/>
                </a:cubicBezTo>
                <a:lnTo>
                  <a:pt x="19877" y="21600"/>
                </a:lnTo>
                <a:cubicBezTo>
                  <a:pt x="20383" y="21600"/>
                  <a:pt x="20685" y="21599"/>
                  <a:pt x="20887" y="21520"/>
                </a:cubicBezTo>
                <a:cubicBezTo>
                  <a:pt x="21179" y="21420"/>
                  <a:pt x="21408" y="21205"/>
                  <a:pt x="21515" y="20931"/>
                </a:cubicBezTo>
                <a:cubicBezTo>
                  <a:pt x="21599" y="20741"/>
                  <a:pt x="21600" y="20457"/>
                  <a:pt x="21600" y="19982"/>
                </a:cubicBezTo>
                <a:lnTo>
                  <a:pt x="21600" y="1618"/>
                </a:lnTo>
                <a:cubicBezTo>
                  <a:pt x="21600" y="1143"/>
                  <a:pt x="21599" y="859"/>
                  <a:pt x="21515" y="669"/>
                </a:cubicBezTo>
                <a:cubicBezTo>
                  <a:pt x="21408" y="395"/>
                  <a:pt x="21179" y="180"/>
                  <a:pt x="20887" y="80"/>
                </a:cubicBezTo>
                <a:cubicBezTo>
                  <a:pt x="20685" y="1"/>
                  <a:pt x="20383" y="0"/>
                  <a:pt x="19877" y="0"/>
                </a:cubicBezTo>
                <a:lnTo>
                  <a:pt x="1723" y="0"/>
                </a:lnTo>
                <a:close/>
              </a:path>
            </a:pathLst>
          </a:custGeom>
          <a:ln w="12700">
            <a:miter lim="400000"/>
          </a:ln>
        </p:spPr>
      </p:pic>
      <p:pic>
        <p:nvPicPr>
          <p:cNvPr id="11" name="Image" descr="Image">
            <a:extLst>
              <a:ext uri="{FF2B5EF4-FFF2-40B4-BE49-F238E27FC236}">
                <a16:creationId xmlns:a16="http://schemas.microsoft.com/office/drawing/2014/main" id="{7D8D1E34-015C-D890-7CAC-6D037716BB05}"/>
              </a:ext>
            </a:extLst>
          </p:cNvPr>
          <p:cNvPicPr>
            <a:picLocks/>
          </p:cNvPicPr>
          <p:nvPr/>
        </p:nvPicPr>
        <p:blipFill>
          <a:blip r:embed="rId2"/>
          <a:srcRect t="30096" b="13848"/>
          <a:stretch>
            <a:fillRect/>
          </a:stretch>
        </p:blipFill>
        <p:spPr>
          <a:xfrm>
            <a:off x="6096000" y="406400"/>
            <a:ext cx="5689600" cy="2921001"/>
          </a:xfrm>
          <a:custGeom>
            <a:avLst/>
            <a:gdLst/>
            <a:ahLst/>
            <a:cxnLst>
              <a:cxn ang="0">
                <a:pos x="wd2" y="hd2"/>
              </a:cxn>
              <a:cxn ang="5400000">
                <a:pos x="wd2" y="hd2"/>
              </a:cxn>
              <a:cxn ang="10800000">
                <a:pos x="wd2" y="hd2"/>
              </a:cxn>
              <a:cxn ang="16200000">
                <a:pos x="wd2" y="hd2"/>
              </a:cxn>
            </a:cxnLst>
            <a:rect l="0" t="0" r="r" b="b"/>
            <a:pathLst>
              <a:path w="21600" h="21600" extrusionOk="0">
                <a:moveTo>
                  <a:pt x="831" y="0"/>
                </a:moveTo>
                <a:cubicBezTo>
                  <a:pt x="587" y="0"/>
                  <a:pt x="441" y="1"/>
                  <a:pt x="344" y="80"/>
                </a:cubicBezTo>
                <a:cubicBezTo>
                  <a:pt x="203" y="180"/>
                  <a:pt x="92" y="395"/>
                  <a:pt x="41" y="669"/>
                </a:cubicBezTo>
                <a:cubicBezTo>
                  <a:pt x="0" y="859"/>
                  <a:pt x="0" y="1143"/>
                  <a:pt x="0" y="1618"/>
                </a:cubicBezTo>
                <a:lnTo>
                  <a:pt x="0" y="19982"/>
                </a:lnTo>
                <a:cubicBezTo>
                  <a:pt x="0" y="20457"/>
                  <a:pt x="0" y="20741"/>
                  <a:pt x="41" y="20931"/>
                </a:cubicBezTo>
                <a:cubicBezTo>
                  <a:pt x="92" y="21205"/>
                  <a:pt x="203" y="21420"/>
                  <a:pt x="344" y="21520"/>
                </a:cubicBezTo>
                <a:cubicBezTo>
                  <a:pt x="441" y="21599"/>
                  <a:pt x="587" y="21600"/>
                  <a:pt x="831" y="21600"/>
                </a:cubicBezTo>
                <a:lnTo>
                  <a:pt x="20769" y="21600"/>
                </a:lnTo>
                <a:cubicBezTo>
                  <a:pt x="21013" y="21600"/>
                  <a:pt x="21159" y="21599"/>
                  <a:pt x="21256" y="21520"/>
                </a:cubicBezTo>
                <a:cubicBezTo>
                  <a:pt x="21397" y="21420"/>
                  <a:pt x="21508" y="21205"/>
                  <a:pt x="21559" y="20931"/>
                </a:cubicBezTo>
                <a:cubicBezTo>
                  <a:pt x="21600" y="20741"/>
                  <a:pt x="21600" y="20457"/>
                  <a:pt x="21600" y="19982"/>
                </a:cubicBezTo>
                <a:lnTo>
                  <a:pt x="21600" y="1618"/>
                </a:lnTo>
                <a:cubicBezTo>
                  <a:pt x="21600" y="1143"/>
                  <a:pt x="21600" y="859"/>
                  <a:pt x="21559" y="669"/>
                </a:cubicBezTo>
                <a:cubicBezTo>
                  <a:pt x="21508" y="395"/>
                  <a:pt x="21397" y="180"/>
                  <a:pt x="21256" y="80"/>
                </a:cubicBezTo>
                <a:cubicBezTo>
                  <a:pt x="21159" y="1"/>
                  <a:pt x="21013" y="0"/>
                  <a:pt x="20769" y="0"/>
                </a:cubicBezTo>
                <a:lnTo>
                  <a:pt x="831" y="0"/>
                </a:lnTo>
                <a:close/>
              </a:path>
            </a:pathLst>
          </a:custGeom>
          <a:ln w="12700">
            <a:miter lim="400000"/>
          </a:ln>
        </p:spPr>
      </p:pic>
    </p:spTree>
    <p:extLst>
      <p:ext uri="{BB962C8B-B14F-4D97-AF65-F5344CB8AC3E}">
        <p14:creationId xmlns:p14="http://schemas.microsoft.com/office/powerpoint/2010/main" val="424535872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82FD5-2222-2AB8-1858-1CE032C817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80D931-B56D-C802-1A49-4BAB309922B7}"/>
              </a:ext>
            </a:extLst>
          </p:cNvPr>
          <p:cNvSpPr>
            <a:spLocks noGrp="1"/>
          </p:cNvSpPr>
          <p:nvPr>
            <p:ph type="title"/>
          </p:nvPr>
        </p:nvSpPr>
        <p:spPr>
          <a:xfrm>
            <a:off x="397711" y="2490544"/>
            <a:ext cx="4869426" cy="462269"/>
          </a:xfrm>
        </p:spPr>
        <p:txBody>
          <a:bodyPr/>
          <a:lstStyle/>
          <a:p>
            <a:r>
              <a:rPr lang="en-US" dirty="0"/>
              <a:t>Header lorem ipsum</a:t>
            </a:r>
          </a:p>
        </p:txBody>
      </p:sp>
      <p:sp>
        <p:nvSpPr>
          <p:cNvPr id="3" name="Footer Placeholder 2">
            <a:extLst>
              <a:ext uri="{FF2B5EF4-FFF2-40B4-BE49-F238E27FC236}">
                <a16:creationId xmlns:a16="http://schemas.microsoft.com/office/drawing/2014/main" id="{5526DEF6-8E40-C3E5-5E11-C552E7A513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BBA75D-8C83-FF64-5A51-AA9C98617DAE}"/>
              </a:ext>
            </a:extLst>
          </p:cNvPr>
          <p:cNvSpPr>
            <a:spLocks noGrp="1"/>
          </p:cNvSpPr>
          <p:nvPr>
            <p:ph type="sldNum" sz="quarter" idx="12"/>
          </p:nvPr>
        </p:nvSpPr>
        <p:spPr/>
        <p:txBody>
          <a:bodyPr/>
          <a:lstStyle/>
          <a:p>
            <a:fld id="{AEAD572E-2F50-43BC-A5A3-42ECFACCA1CC}" type="slidenum">
              <a:rPr lang="en-US" smtClean="0"/>
              <a:pPr/>
              <a:t>55</a:t>
            </a:fld>
            <a:endParaRPr lang="en-US"/>
          </a:p>
        </p:txBody>
      </p:sp>
      <p:sp>
        <p:nvSpPr>
          <p:cNvPr id="6" name="Text Placeholder 12">
            <a:extLst>
              <a:ext uri="{FF2B5EF4-FFF2-40B4-BE49-F238E27FC236}">
                <a16:creationId xmlns:a16="http://schemas.microsoft.com/office/drawing/2014/main" id="{10378CBA-1991-50D3-0551-2C190F8055C0}"/>
              </a:ext>
            </a:extLst>
          </p:cNvPr>
          <p:cNvSpPr txBox="1">
            <a:spLocks/>
          </p:cNvSpPr>
          <p:nvPr/>
        </p:nvSpPr>
        <p:spPr>
          <a:xfrm>
            <a:off x="397711" y="2981235"/>
            <a:ext cx="1468094" cy="1941766"/>
          </a:xfrm>
          <a:prstGeom prst="rect">
            <a:avLst/>
          </a:prstGeom>
        </p:spPr>
        <p:txBody>
          <a:bodyPr lIns="0" tIns="0" rIns="0" bIns="0"/>
          <a:lstStyle>
            <a:lvl1pPr marL="0" indent="0" algn="l" defTabSz="914446" rtl="0" eaLnBrk="1" latinLnBrk="0" hangingPunct="1">
              <a:lnSpc>
                <a:spcPct val="100000"/>
              </a:lnSpc>
              <a:spcBef>
                <a:spcPts val="1800"/>
              </a:spcBef>
              <a:spcAft>
                <a:spcPts val="0"/>
              </a:spcAft>
              <a:buClr>
                <a:schemeClr val="accent1"/>
              </a:buClr>
              <a:buSzPct val="115000"/>
              <a:buFont typeface="Sora-SIA" pitchFamily="2" charset="0"/>
              <a:buNone/>
              <a:defRPr sz="4800" kern="1200" spc="-100" baseline="0">
                <a:solidFill>
                  <a:schemeClr val="tx1"/>
                </a:solidFill>
                <a:latin typeface="Sora-SIA Light" charset="0"/>
                <a:ea typeface="+mn-ea"/>
                <a:cs typeface="Sora-SIA Light" charset="0"/>
              </a:defRPr>
            </a:lvl1pPr>
            <a:lvl2pPr marL="0" indent="0" algn="l" defTabSz="914446" rtl="0" eaLnBrk="1" latinLnBrk="0" hangingPunct="1">
              <a:lnSpc>
                <a:spcPct val="100000"/>
              </a:lnSpc>
              <a:spcBef>
                <a:spcPts val="0"/>
              </a:spcBef>
              <a:spcAft>
                <a:spcPts val="400"/>
              </a:spcAft>
              <a:buFont typeface="Wingdings" panose="05000000000000000000" pitchFamily="2" charset="2"/>
              <a:buNone/>
              <a:defRPr sz="1200" b="0" kern="1200">
                <a:solidFill>
                  <a:schemeClr val="tx1"/>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XX</a:t>
            </a:r>
          </a:p>
          <a:p>
            <a:pPr lvl="1"/>
            <a:r>
              <a:rPr lang="en-US" dirty="0" err="1"/>
              <a:t>Enim</a:t>
            </a:r>
            <a:r>
              <a:rPr lang="en-US" dirty="0"/>
              <a:t> ad minim </a:t>
            </a:r>
            <a:r>
              <a:rPr lang="en-US" dirty="0" err="1"/>
              <a:t>veniam</a:t>
            </a:r>
            <a:endParaRPr lang="en-US" dirty="0"/>
          </a:p>
        </p:txBody>
      </p:sp>
      <p:sp>
        <p:nvSpPr>
          <p:cNvPr id="7" name="Text Placeholder 12">
            <a:extLst>
              <a:ext uri="{FF2B5EF4-FFF2-40B4-BE49-F238E27FC236}">
                <a16:creationId xmlns:a16="http://schemas.microsoft.com/office/drawing/2014/main" id="{5B114C45-3C11-501F-D12E-F22719CE82E5}"/>
              </a:ext>
            </a:extLst>
          </p:cNvPr>
          <p:cNvSpPr txBox="1">
            <a:spLocks/>
          </p:cNvSpPr>
          <p:nvPr/>
        </p:nvSpPr>
        <p:spPr>
          <a:xfrm>
            <a:off x="2084269" y="2981235"/>
            <a:ext cx="1468094" cy="1941766"/>
          </a:xfrm>
          <a:prstGeom prst="rect">
            <a:avLst/>
          </a:prstGeom>
        </p:spPr>
        <p:txBody>
          <a:bodyPr lIns="0" tIns="0" rIns="0" bIns="0"/>
          <a:lstStyle>
            <a:lvl1pPr marL="0" indent="0" algn="l" defTabSz="914446" rtl="0" eaLnBrk="1" latinLnBrk="0" hangingPunct="1">
              <a:lnSpc>
                <a:spcPct val="100000"/>
              </a:lnSpc>
              <a:spcBef>
                <a:spcPts val="1800"/>
              </a:spcBef>
              <a:spcAft>
                <a:spcPts val="0"/>
              </a:spcAft>
              <a:buClr>
                <a:schemeClr val="accent1"/>
              </a:buClr>
              <a:buSzPct val="115000"/>
              <a:buFont typeface="Sora-SIA" pitchFamily="2" charset="0"/>
              <a:buNone/>
              <a:defRPr sz="4800" kern="1200" spc="-100" baseline="0">
                <a:solidFill>
                  <a:schemeClr val="tx1"/>
                </a:solidFill>
                <a:latin typeface="Sora-SIA Light" charset="0"/>
                <a:ea typeface="+mn-ea"/>
                <a:cs typeface="Sora-SIA Light" charset="0"/>
              </a:defRPr>
            </a:lvl1pPr>
            <a:lvl2pPr marL="0" indent="0" algn="l" defTabSz="914446" rtl="0" eaLnBrk="1" latinLnBrk="0" hangingPunct="1">
              <a:lnSpc>
                <a:spcPct val="100000"/>
              </a:lnSpc>
              <a:spcBef>
                <a:spcPts val="0"/>
              </a:spcBef>
              <a:spcAft>
                <a:spcPts val="400"/>
              </a:spcAft>
              <a:buFont typeface="Wingdings" panose="05000000000000000000" pitchFamily="2" charset="2"/>
              <a:buNone/>
              <a:defRPr sz="1200" b="0" kern="1200">
                <a:solidFill>
                  <a:schemeClr val="tx1"/>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XX</a:t>
            </a:r>
          </a:p>
          <a:p>
            <a:pPr lvl="1"/>
            <a:r>
              <a:rPr lang="en-US" dirty="0" err="1"/>
              <a:t>Enim</a:t>
            </a:r>
            <a:r>
              <a:rPr lang="en-US" dirty="0"/>
              <a:t> ad minim </a:t>
            </a:r>
            <a:r>
              <a:rPr lang="en-US" dirty="0" err="1"/>
              <a:t>veniam</a:t>
            </a:r>
            <a:endParaRPr lang="en-US" dirty="0"/>
          </a:p>
        </p:txBody>
      </p:sp>
      <p:sp>
        <p:nvSpPr>
          <p:cNvPr id="8" name="Text Placeholder 12">
            <a:extLst>
              <a:ext uri="{FF2B5EF4-FFF2-40B4-BE49-F238E27FC236}">
                <a16:creationId xmlns:a16="http://schemas.microsoft.com/office/drawing/2014/main" id="{737F3CA8-FF5E-98BC-3905-953148988651}"/>
              </a:ext>
            </a:extLst>
          </p:cNvPr>
          <p:cNvSpPr txBox="1">
            <a:spLocks/>
          </p:cNvSpPr>
          <p:nvPr/>
        </p:nvSpPr>
        <p:spPr>
          <a:xfrm>
            <a:off x="3747121" y="2981235"/>
            <a:ext cx="1468094" cy="1941766"/>
          </a:xfrm>
          <a:prstGeom prst="rect">
            <a:avLst/>
          </a:prstGeom>
        </p:spPr>
        <p:txBody>
          <a:bodyPr lIns="0" tIns="0" rIns="0" bIns="0"/>
          <a:lstStyle>
            <a:lvl1pPr marL="0" indent="0" algn="l" defTabSz="914446" rtl="0" eaLnBrk="1" latinLnBrk="0" hangingPunct="1">
              <a:lnSpc>
                <a:spcPct val="100000"/>
              </a:lnSpc>
              <a:spcBef>
                <a:spcPts val="1800"/>
              </a:spcBef>
              <a:spcAft>
                <a:spcPts val="0"/>
              </a:spcAft>
              <a:buClr>
                <a:schemeClr val="accent1"/>
              </a:buClr>
              <a:buSzPct val="115000"/>
              <a:buFont typeface="Sora-SIA" pitchFamily="2" charset="0"/>
              <a:buNone/>
              <a:defRPr sz="4800" kern="1200" spc="-100" baseline="0">
                <a:solidFill>
                  <a:schemeClr val="tx1"/>
                </a:solidFill>
                <a:latin typeface="Sora-SIA Light" charset="0"/>
                <a:ea typeface="+mn-ea"/>
                <a:cs typeface="Sora-SIA Light" charset="0"/>
              </a:defRPr>
            </a:lvl1pPr>
            <a:lvl2pPr marL="0" indent="0" algn="l" defTabSz="914446" rtl="0" eaLnBrk="1" latinLnBrk="0" hangingPunct="1">
              <a:lnSpc>
                <a:spcPct val="100000"/>
              </a:lnSpc>
              <a:spcBef>
                <a:spcPts val="0"/>
              </a:spcBef>
              <a:spcAft>
                <a:spcPts val="400"/>
              </a:spcAft>
              <a:buFont typeface="Wingdings" panose="05000000000000000000" pitchFamily="2" charset="2"/>
              <a:buNone/>
              <a:defRPr sz="1200" b="0" kern="1200">
                <a:solidFill>
                  <a:schemeClr val="tx1"/>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XX</a:t>
            </a:r>
          </a:p>
          <a:p>
            <a:pPr lvl="1"/>
            <a:r>
              <a:rPr lang="en-US" dirty="0" err="1"/>
              <a:t>Enim</a:t>
            </a:r>
            <a:r>
              <a:rPr lang="en-US" dirty="0"/>
              <a:t> ad minim </a:t>
            </a:r>
            <a:r>
              <a:rPr lang="en-US" dirty="0" err="1"/>
              <a:t>veniam</a:t>
            </a:r>
            <a:endParaRPr lang="en-US" dirty="0"/>
          </a:p>
        </p:txBody>
      </p:sp>
      <p:pic>
        <p:nvPicPr>
          <p:cNvPr id="5" name="Image" descr="Image">
            <a:extLst>
              <a:ext uri="{FF2B5EF4-FFF2-40B4-BE49-F238E27FC236}">
                <a16:creationId xmlns:a16="http://schemas.microsoft.com/office/drawing/2014/main" id="{D8C8D00C-D52E-5DFD-7549-DB36EC66B4FD}"/>
              </a:ext>
            </a:extLst>
          </p:cNvPr>
          <p:cNvPicPr>
            <a:picLocks noChangeAspect="1"/>
          </p:cNvPicPr>
          <p:nvPr/>
        </p:nvPicPr>
        <p:blipFill>
          <a:blip r:embed="rId4"/>
          <a:srcRect l="16325" t="21902" r="21734" b="6239"/>
          <a:stretch>
            <a:fillRect/>
          </a:stretch>
        </p:blipFill>
        <p:spPr>
          <a:xfrm>
            <a:off x="6096000" y="423334"/>
            <a:ext cx="5689601" cy="6045201"/>
          </a:xfrm>
          <a:custGeom>
            <a:avLst/>
            <a:gdLst/>
            <a:ahLst/>
            <a:cxnLst>
              <a:cxn ang="0">
                <a:pos x="wd2" y="hd2"/>
              </a:cxn>
              <a:cxn ang="5400000">
                <a:pos x="wd2" y="hd2"/>
              </a:cxn>
              <a:cxn ang="10800000">
                <a:pos x="wd2" y="hd2"/>
              </a:cxn>
              <a:cxn ang="16200000">
                <a:pos x="wd2" y="hd2"/>
              </a:cxn>
            </a:cxnLst>
            <a:rect l="0" t="0" r="r" b="b"/>
            <a:pathLst>
              <a:path w="21600" h="21600" extrusionOk="0">
                <a:moveTo>
                  <a:pt x="831" y="0"/>
                </a:moveTo>
                <a:cubicBezTo>
                  <a:pt x="587" y="0"/>
                  <a:pt x="441" y="0"/>
                  <a:pt x="344" y="39"/>
                </a:cubicBezTo>
                <a:cubicBezTo>
                  <a:pt x="203" y="87"/>
                  <a:pt x="92" y="191"/>
                  <a:pt x="41" y="323"/>
                </a:cubicBezTo>
                <a:cubicBezTo>
                  <a:pt x="0" y="415"/>
                  <a:pt x="0" y="552"/>
                  <a:pt x="0" y="782"/>
                </a:cubicBezTo>
                <a:lnTo>
                  <a:pt x="0" y="20818"/>
                </a:lnTo>
                <a:cubicBezTo>
                  <a:pt x="0" y="21048"/>
                  <a:pt x="0" y="21185"/>
                  <a:pt x="41" y="21277"/>
                </a:cubicBezTo>
                <a:cubicBezTo>
                  <a:pt x="92" y="21409"/>
                  <a:pt x="203" y="21513"/>
                  <a:pt x="344" y="21561"/>
                </a:cubicBezTo>
                <a:cubicBezTo>
                  <a:pt x="441" y="21600"/>
                  <a:pt x="587" y="21600"/>
                  <a:pt x="831" y="21600"/>
                </a:cubicBezTo>
                <a:lnTo>
                  <a:pt x="20769" y="21600"/>
                </a:lnTo>
                <a:cubicBezTo>
                  <a:pt x="21013" y="21600"/>
                  <a:pt x="21159" y="21600"/>
                  <a:pt x="21256" y="21561"/>
                </a:cubicBezTo>
                <a:cubicBezTo>
                  <a:pt x="21397" y="21513"/>
                  <a:pt x="21508" y="21409"/>
                  <a:pt x="21559" y="21277"/>
                </a:cubicBezTo>
                <a:cubicBezTo>
                  <a:pt x="21600" y="21185"/>
                  <a:pt x="21600" y="21048"/>
                  <a:pt x="21600" y="20818"/>
                </a:cubicBezTo>
                <a:lnTo>
                  <a:pt x="21600" y="782"/>
                </a:lnTo>
                <a:cubicBezTo>
                  <a:pt x="21600" y="552"/>
                  <a:pt x="21600" y="415"/>
                  <a:pt x="21559" y="323"/>
                </a:cubicBezTo>
                <a:cubicBezTo>
                  <a:pt x="21508" y="191"/>
                  <a:pt x="21397" y="87"/>
                  <a:pt x="21256" y="39"/>
                </a:cubicBezTo>
                <a:cubicBezTo>
                  <a:pt x="21159" y="0"/>
                  <a:pt x="21013" y="0"/>
                  <a:pt x="20769" y="0"/>
                </a:cubicBezTo>
                <a:lnTo>
                  <a:pt x="831" y="0"/>
                </a:lnTo>
                <a:close/>
              </a:path>
            </a:pathLst>
          </a:custGeom>
          <a:ln w="12700">
            <a:miter lim="400000"/>
          </a:ln>
        </p:spPr>
      </p:pic>
    </p:spTree>
    <p:extLst>
      <p:ext uri="{BB962C8B-B14F-4D97-AF65-F5344CB8AC3E}">
        <p14:creationId xmlns:p14="http://schemas.microsoft.com/office/powerpoint/2010/main" val="192612328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DDDB5-34CB-BBDD-74B1-339AAA8F9ECE}"/>
              </a:ext>
            </a:extLst>
          </p:cNvPr>
          <p:cNvSpPr>
            <a:spLocks noGrp="1"/>
          </p:cNvSpPr>
          <p:nvPr>
            <p:ph type="title"/>
          </p:nvPr>
        </p:nvSpPr>
        <p:spPr/>
        <p:txBody>
          <a:bodyPr/>
          <a:lstStyle/>
          <a:p>
            <a:r>
              <a:rPr lang="en-US" dirty="0"/>
              <a:t>Header lorem ipsum</a:t>
            </a:r>
            <a:br>
              <a:rPr lang="en-US" dirty="0"/>
            </a:br>
            <a:endParaRPr lang="en-US" dirty="0"/>
          </a:p>
        </p:txBody>
      </p:sp>
      <p:sp>
        <p:nvSpPr>
          <p:cNvPr id="4" name="Slide Number Placeholder 3">
            <a:extLst>
              <a:ext uri="{FF2B5EF4-FFF2-40B4-BE49-F238E27FC236}">
                <a16:creationId xmlns:a16="http://schemas.microsoft.com/office/drawing/2014/main" id="{76E69CB6-C6FF-440E-8D69-3A0B9675FB62}"/>
              </a:ext>
            </a:extLst>
          </p:cNvPr>
          <p:cNvSpPr>
            <a:spLocks noGrp="1"/>
          </p:cNvSpPr>
          <p:nvPr>
            <p:ph type="sldNum" sz="quarter" idx="11"/>
          </p:nvPr>
        </p:nvSpPr>
        <p:spPr/>
        <p:txBody>
          <a:bodyPr/>
          <a:lstStyle/>
          <a:p>
            <a:fld id="{AEAD572E-2F50-43BC-A5A3-42ECFACCA1CC}" type="slidenum">
              <a:rPr lang="en-US" smtClean="0"/>
              <a:pPr/>
              <a:t>56</a:t>
            </a:fld>
            <a:endParaRPr lang="en-US"/>
          </a:p>
        </p:txBody>
      </p:sp>
      <p:sp>
        <p:nvSpPr>
          <p:cNvPr id="5" name="Text Placeholder 4">
            <a:extLst>
              <a:ext uri="{FF2B5EF4-FFF2-40B4-BE49-F238E27FC236}">
                <a16:creationId xmlns:a16="http://schemas.microsoft.com/office/drawing/2014/main" id="{ADF2595E-667C-CB82-A039-E006AC6B2B16}"/>
              </a:ext>
            </a:extLst>
          </p:cNvPr>
          <p:cNvSpPr>
            <a:spLocks noGrp="1"/>
          </p:cNvSpPr>
          <p:nvPr>
            <p:ph type="body" sz="quarter" idx="12"/>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1"/>
            <a:r>
              <a:rPr lang="en-US" dirty="0"/>
              <a:t>Subhead </a:t>
            </a:r>
            <a:r>
              <a:rPr lang="en-US" spc="-100" dirty="0">
                <a:sym typeface="Wingdings 3" panose="05040102010807070707" pitchFamily="18" charset="2"/>
              </a:rPr>
              <a:t></a:t>
            </a:r>
            <a:endParaRPr lang="en-US" dirty="0"/>
          </a:p>
          <a:p>
            <a:pPr lvl="2"/>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a:t>
            </a:r>
            <a:r>
              <a:rPr lang="en-US" spc="-100" dirty="0">
                <a:sym typeface="Wingdings 3" panose="05040102010807070707" pitchFamily="18" charset="2"/>
              </a:rPr>
              <a:t> </a:t>
            </a:r>
            <a:r>
              <a:rPr lang="en-US" dirty="0"/>
              <a:t>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3"/>
            <a:r>
              <a:rPr lang="en-US" dirty="0"/>
              <a:t>First level bullet lorem ipsum dolor sit </a:t>
            </a:r>
            <a:r>
              <a:rPr lang="en-US" dirty="0" err="1"/>
              <a:t>amet</a:t>
            </a:r>
            <a:r>
              <a:rPr lang="en-US" dirty="0"/>
              <a:t> </a:t>
            </a:r>
            <a:r>
              <a:rPr lang="en-US" spc="-100" dirty="0">
                <a:sym typeface="Wingdings 3" panose="05040102010807070707" pitchFamily="18" charset="2"/>
              </a:rPr>
              <a:t></a:t>
            </a:r>
            <a:endParaRPr lang="en-US" dirty="0"/>
          </a:p>
          <a:p>
            <a:pPr lvl="4"/>
            <a:r>
              <a:rPr lang="en-US" dirty="0"/>
              <a:t>Second level bullet lorem ipsum dolor sit amen</a:t>
            </a:r>
            <a:r>
              <a:rPr lang="en-US" spc="-100" dirty="0">
                <a:sym typeface="Wingdings 3" panose="05040102010807070707" pitchFamily="18" charset="2"/>
              </a:rPr>
              <a:t> </a:t>
            </a:r>
            <a:endParaRPr lang="en-US" dirty="0"/>
          </a:p>
          <a:p>
            <a:pPr lvl="5"/>
            <a:r>
              <a:rPr lang="en-US" dirty="0"/>
              <a:t>Third level bullet lorem ipsum dolor sit </a:t>
            </a:r>
            <a:r>
              <a:rPr lang="en-US" dirty="0" err="1"/>
              <a:t>amet</a:t>
            </a:r>
            <a:r>
              <a:rPr lang="en-US" spc="-100" dirty="0">
                <a:sym typeface="Wingdings 3" panose="05040102010807070707" pitchFamily="18" charset="2"/>
              </a:rPr>
              <a:t> </a:t>
            </a:r>
            <a:endParaRPr lang="en-US" dirty="0"/>
          </a:p>
          <a:p>
            <a:endParaRPr lang="en-US" dirty="0"/>
          </a:p>
        </p:txBody>
      </p:sp>
      <p:sp>
        <p:nvSpPr>
          <p:cNvPr id="3" name="Footer Placeholder 2">
            <a:extLst>
              <a:ext uri="{FF2B5EF4-FFF2-40B4-BE49-F238E27FC236}">
                <a16:creationId xmlns:a16="http://schemas.microsoft.com/office/drawing/2014/main" id="{F5B08DC1-ABAD-CAB2-6747-C06CB4AFF1EA}"/>
              </a:ext>
            </a:extLst>
          </p:cNvPr>
          <p:cNvSpPr>
            <a:spLocks noGrp="1"/>
          </p:cNvSpPr>
          <p:nvPr>
            <p:ph type="ftr" sz="quarter" idx="10"/>
          </p:nvPr>
        </p:nvSpPr>
        <p:spPr/>
        <p:txBody>
          <a:bodyPr/>
          <a:lstStyle/>
          <a:p>
            <a:endParaRPr lang="en-US"/>
          </a:p>
        </p:txBody>
      </p:sp>
      <p:sp>
        <p:nvSpPr>
          <p:cNvPr id="10" name="Media Placeholder 9">
            <a:extLst>
              <a:ext uri="{FF2B5EF4-FFF2-40B4-BE49-F238E27FC236}">
                <a16:creationId xmlns:a16="http://schemas.microsoft.com/office/drawing/2014/main" id="{ADE36F11-D33F-871A-29E7-E0F46E2343AD}"/>
              </a:ext>
            </a:extLst>
          </p:cNvPr>
          <p:cNvSpPr>
            <a:spLocks noGrp="1"/>
          </p:cNvSpPr>
          <p:nvPr>
            <p:ph type="media" sz="quarter" idx="13"/>
          </p:nvPr>
        </p:nvSpPr>
        <p:spPr>
          <a:prstGeom prst="roundRect">
            <a:avLst>
              <a:gd name="adj" fmla="val 4166"/>
            </a:avLst>
          </a:prstGeom>
        </p:spPr>
        <p:txBody>
          <a:bodyPr/>
          <a:lstStyle/>
          <a:p>
            <a:endParaRPr lang="en-US" dirty="0"/>
          </a:p>
        </p:txBody>
      </p:sp>
      <p:sp>
        <p:nvSpPr>
          <p:cNvPr id="6" name="TextBox 5">
            <a:extLst>
              <a:ext uri="{FF2B5EF4-FFF2-40B4-BE49-F238E27FC236}">
                <a16:creationId xmlns:a16="http://schemas.microsoft.com/office/drawing/2014/main" id="{10589585-7FB4-D186-0EA2-132E00386E27}"/>
              </a:ext>
            </a:extLst>
          </p:cNvPr>
          <p:cNvSpPr txBox="1"/>
          <p:nvPr/>
        </p:nvSpPr>
        <p:spPr>
          <a:xfrm>
            <a:off x="6213475" y="2833660"/>
            <a:ext cx="5453536" cy="400110"/>
          </a:xfrm>
          <a:prstGeom prst="rect">
            <a:avLst/>
          </a:prstGeom>
          <a:noFill/>
        </p:spPr>
        <p:txBody>
          <a:bodyPr wrap="square" rtlCol="0" anchor="ctr">
            <a:spAutoFit/>
          </a:bodyPr>
          <a:lstStyle/>
          <a:p>
            <a:pPr marL="180000" algn="ctr"/>
            <a:r>
              <a:rPr lang="en-US" sz="2000" b="1" dirty="0"/>
              <a:t>Click below  to insert video media</a:t>
            </a:r>
          </a:p>
        </p:txBody>
      </p:sp>
    </p:spTree>
    <p:extLst>
      <p:ext uri="{BB962C8B-B14F-4D97-AF65-F5344CB8AC3E}">
        <p14:creationId xmlns:p14="http://schemas.microsoft.com/office/powerpoint/2010/main" val="81234792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D8DC-0493-59F8-553D-597B469FF97B}"/>
              </a:ext>
            </a:extLst>
          </p:cNvPr>
          <p:cNvSpPr>
            <a:spLocks noGrp="1"/>
          </p:cNvSpPr>
          <p:nvPr>
            <p:ph type="title"/>
          </p:nvPr>
        </p:nvSpPr>
        <p:spPr/>
        <p:txBody>
          <a:bodyPr/>
          <a:lstStyle/>
          <a:p>
            <a:r>
              <a:rPr lang="en-US" dirty="0"/>
              <a:t>Case study main title</a:t>
            </a:r>
          </a:p>
        </p:txBody>
      </p:sp>
      <p:sp>
        <p:nvSpPr>
          <p:cNvPr id="3" name="Content Placeholder 2">
            <a:extLst>
              <a:ext uri="{FF2B5EF4-FFF2-40B4-BE49-F238E27FC236}">
                <a16:creationId xmlns:a16="http://schemas.microsoft.com/office/drawing/2014/main" id="{BFEFEC99-F104-A3AD-A7C2-AF97B1D59621}"/>
              </a:ext>
            </a:extLst>
          </p:cNvPr>
          <p:cNvSpPr>
            <a:spLocks noGrp="1"/>
          </p:cNvSpPr>
          <p:nvPr>
            <p:ph sz="half" idx="1"/>
          </p:nvPr>
        </p:nvSpPr>
        <p:spPr/>
        <p:txBody>
          <a:bodyPr/>
          <a:lstStyle/>
          <a:p>
            <a:r>
              <a:rPr lang="en-US" dirty="0"/>
              <a:t>Sub-head</a:t>
            </a:r>
          </a:p>
          <a:p>
            <a:pPr lvl="1"/>
            <a:r>
              <a:rPr lang="en-US" dirty="0"/>
              <a:t>Sub-head 2 </a:t>
            </a:r>
            <a:r>
              <a:rPr lang="en-US" spc="-100" dirty="0">
                <a:sym typeface="Wingdings 3" panose="05040102010807070707" pitchFamily="18" charset="2"/>
              </a:rPr>
              <a:t></a:t>
            </a:r>
            <a:endParaRPr lang="en-US" dirty="0"/>
          </a:p>
          <a:p>
            <a:pPr lvl="2"/>
            <a:r>
              <a:rPr lang="en-US" dirty="0"/>
              <a:t>Bullet level 1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spc="-100" dirty="0">
                <a:sym typeface="Wingdings 3" panose="05040102010807070707" pitchFamily="18" charset="2"/>
              </a:rPr>
              <a:t></a:t>
            </a:r>
            <a:r>
              <a:rPr lang="en-US" dirty="0"/>
              <a:t> </a:t>
            </a:r>
            <a:r>
              <a:rPr lang="en-US" dirty="0" err="1"/>
              <a:t>incididunt</a:t>
            </a:r>
            <a:r>
              <a:rPr lang="en-US" dirty="0"/>
              <a:t> </a:t>
            </a:r>
            <a:r>
              <a:rPr lang="en-US" dirty="0" err="1"/>
              <a:t>ut</a:t>
            </a:r>
            <a:r>
              <a:rPr lang="en-US" dirty="0"/>
              <a:t> labore </a:t>
            </a:r>
          </a:p>
          <a:p>
            <a:pPr lvl="2"/>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a:p>
            <a:pPr lvl="2"/>
            <a:r>
              <a:rPr lang="en-US" dirty="0"/>
              <a:t>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2"/>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a:p>
            <a:pPr lvl="3"/>
            <a:r>
              <a:rPr lang="en-US" dirty="0"/>
              <a:t>Bullet level 2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spc="-100" dirty="0">
                <a:sym typeface="Wingdings 3" panose="05040102010807070707" pitchFamily="18" charset="2"/>
              </a:rPr>
              <a:t></a:t>
            </a:r>
            <a:r>
              <a:rPr lang="en-US" dirty="0"/>
              <a:t> </a:t>
            </a:r>
            <a:br>
              <a:rPr lang="en-US" dirty="0"/>
            </a:br>
            <a:r>
              <a:rPr lang="en-US" dirty="0" err="1"/>
              <a:t>aliquip</a:t>
            </a:r>
            <a:r>
              <a:rPr lang="en-US" dirty="0"/>
              <a:t> ex </a:t>
            </a:r>
            <a:r>
              <a:rPr lang="en-US" dirty="0" err="1"/>
              <a:t>ea</a:t>
            </a:r>
            <a:r>
              <a:rPr lang="en-US" dirty="0"/>
              <a:t> c</a:t>
            </a:r>
          </a:p>
          <a:p>
            <a:r>
              <a:rPr lang="en-US" dirty="0"/>
              <a:t>Sub-head</a:t>
            </a:r>
          </a:p>
          <a:p>
            <a:pPr lvl="2"/>
            <a:r>
              <a:rPr lang="en-US" dirty="0"/>
              <a:t>Bullet level 1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spc="-100" dirty="0">
                <a:sym typeface="Wingdings 3" panose="05040102010807070707" pitchFamily="18" charset="2"/>
              </a:rPr>
              <a:t></a:t>
            </a:r>
            <a:r>
              <a:rPr lang="en-US" dirty="0"/>
              <a:t> </a:t>
            </a:r>
            <a:r>
              <a:rPr lang="en-US" dirty="0" err="1"/>
              <a:t>incididunt</a:t>
            </a:r>
            <a:r>
              <a:rPr lang="en-US" dirty="0"/>
              <a:t> </a:t>
            </a:r>
            <a:r>
              <a:rPr lang="en-US" dirty="0" err="1"/>
              <a:t>ut</a:t>
            </a:r>
            <a:r>
              <a:rPr lang="en-US" dirty="0"/>
              <a:t> labore </a:t>
            </a:r>
          </a:p>
          <a:p>
            <a:pPr lvl="2"/>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a:p>
            <a:pPr lvl="2"/>
            <a:r>
              <a:rPr lang="en-US" dirty="0"/>
              <a:t>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sp>
        <p:nvSpPr>
          <p:cNvPr id="4" name="Footer Placeholder 3">
            <a:extLst>
              <a:ext uri="{FF2B5EF4-FFF2-40B4-BE49-F238E27FC236}">
                <a16:creationId xmlns:a16="http://schemas.microsoft.com/office/drawing/2014/main" id="{CB583D9D-77F0-0EBA-CF37-55064C646F49}"/>
              </a:ext>
            </a:extLst>
          </p:cNvPr>
          <p:cNvSpPr>
            <a:spLocks noGrp="1"/>
          </p:cNvSpPr>
          <p:nvPr>
            <p:ph type="ftr" sz="quarter" idx="11"/>
          </p:nvPr>
        </p:nvSpPr>
        <p:spPr/>
        <p:txBody>
          <a:bodyPr/>
          <a:lstStyle/>
          <a:p>
            <a:r>
              <a:rPr lang="en-US" dirty="0"/>
              <a:t>Company name</a:t>
            </a:r>
          </a:p>
        </p:txBody>
      </p:sp>
      <p:sp>
        <p:nvSpPr>
          <p:cNvPr id="5" name="Slide Number Placeholder 4">
            <a:extLst>
              <a:ext uri="{FF2B5EF4-FFF2-40B4-BE49-F238E27FC236}">
                <a16:creationId xmlns:a16="http://schemas.microsoft.com/office/drawing/2014/main" id="{69CCB25A-7268-169B-2D1B-8C495A9F69AD}"/>
              </a:ext>
            </a:extLst>
          </p:cNvPr>
          <p:cNvSpPr>
            <a:spLocks noGrp="1"/>
          </p:cNvSpPr>
          <p:nvPr>
            <p:ph type="sldNum" sz="quarter" idx="12"/>
          </p:nvPr>
        </p:nvSpPr>
        <p:spPr/>
        <p:txBody>
          <a:bodyPr/>
          <a:lstStyle/>
          <a:p>
            <a:fld id="{AEAD572E-2F50-43BC-A5A3-42ECFACCA1CC}" type="slidenum">
              <a:rPr lang="en-US" smtClean="0"/>
              <a:t>57</a:t>
            </a:fld>
            <a:endParaRPr lang="en-US"/>
          </a:p>
        </p:txBody>
      </p:sp>
      <p:sp>
        <p:nvSpPr>
          <p:cNvPr id="7" name="Content Placeholder 6">
            <a:extLst>
              <a:ext uri="{FF2B5EF4-FFF2-40B4-BE49-F238E27FC236}">
                <a16:creationId xmlns:a16="http://schemas.microsoft.com/office/drawing/2014/main" id="{CC25E44B-4734-AABF-7E39-D3B12614BA5E}"/>
              </a:ext>
            </a:extLst>
          </p:cNvPr>
          <p:cNvSpPr>
            <a:spLocks noGrp="1"/>
          </p:cNvSpPr>
          <p:nvPr>
            <p:ph sz="half" idx="15"/>
          </p:nvPr>
        </p:nvSpPr>
        <p:spPr/>
        <p:txBody>
          <a:bodyPr/>
          <a:lstStyle/>
          <a:p>
            <a:r>
              <a:rPr lang="en-US" dirty="0"/>
              <a:t>Sub-head</a:t>
            </a:r>
          </a:p>
          <a:p>
            <a:pPr lvl="1"/>
            <a:r>
              <a:rPr lang="en-US" dirty="0"/>
              <a:t>Sub-head 2 </a:t>
            </a:r>
            <a:r>
              <a:rPr lang="en-US" spc="-100" dirty="0">
                <a:sym typeface="Wingdings 3" panose="05040102010807070707" pitchFamily="18" charset="2"/>
              </a:rPr>
              <a:t></a:t>
            </a:r>
            <a:endParaRPr lang="en-US" dirty="0"/>
          </a:p>
          <a:p>
            <a:pPr lvl="2"/>
            <a:r>
              <a:rPr lang="en-US" dirty="0"/>
              <a:t>Bullet level 1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spc="-100" dirty="0">
                <a:sym typeface="Wingdings 3" panose="05040102010807070707" pitchFamily="18" charset="2"/>
              </a:rPr>
              <a:t></a:t>
            </a:r>
            <a:r>
              <a:rPr lang="en-US" dirty="0"/>
              <a:t> </a:t>
            </a:r>
            <a:r>
              <a:rPr lang="en-US" dirty="0" err="1"/>
              <a:t>incididunt</a:t>
            </a:r>
            <a:r>
              <a:rPr lang="en-US" dirty="0"/>
              <a:t> </a:t>
            </a:r>
            <a:r>
              <a:rPr lang="en-US" dirty="0" err="1"/>
              <a:t>ut</a:t>
            </a:r>
            <a:r>
              <a:rPr lang="en-US" dirty="0"/>
              <a:t> labore </a:t>
            </a:r>
          </a:p>
          <a:p>
            <a:pPr lvl="2"/>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a:p>
            <a:pPr lvl="2"/>
            <a:r>
              <a:rPr lang="en-US" dirty="0"/>
              <a:t>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2"/>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a:p>
            <a:pPr lvl="3"/>
            <a:r>
              <a:rPr lang="en-US" dirty="0"/>
              <a:t>Bullet level 2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spc="-100" dirty="0">
                <a:sym typeface="Wingdings 3" panose="05040102010807070707" pitchFamily="18" charset="2"/>
              </a:rPr>
              <a:t></a:t>
            </a:r>
            <a:r>
              <a:rPr lang="en-US" dirty="0"/>
              <a:t> </a:t>
            </a:r>
            <a:br>
              <a:rPr lang="en-US" dirty="0"/>
            </a:br>
            <a:r>
              <a:rPr lang="en-US" dirty="0" err="1"/>
              <a:t>aliquip</a:t>
            </a:r>
            <a:r>
              <a:rPr lang="en-US" dirty="0"/>
              <a:t> ex </a:t>
            </a:r>
            <a:r>
              <a:rPr lang="en-US" dirty="0" err="1"/>
              <a:t>ea</a:t>
            </a:r>
            <a:r>
              <a:rPr lang="en-US" dirty="0"/>
              <a:t> c</a:t>
            </a:r>
          </a:p>
          <a:p>
            <a:r>
              <a:rPr lang="en-US" dirty="0"/>
              <a:t>Sub-head</a:t>
            </a:r>
          </a:p>
          <a:p>
            <a:pPr lvl="2"/>
            <a:r>
              <a:rPr lang="en-US" dirty="0"/>
              <a:t>Bullet level 1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spc="-100" dirty="0">
                <a:sym typeface="Wingdings 3" panose="05040102010807070707" pitchFamily="18" charset="2"/>
              </a:rPr>
              <a:t></a:t>
            </a:r>
            <a:r>
              <a:rPr lang="en-US" dirty="0"/>
              <a:t> </a:t>
            </a:r>
            <a:r>
              <a:rPr lang="en-US" dirty="0" err="1"/>
              <a:t>incididunt</a:t>
            </a:r>
            <a:r>
              <a:rPr lang="en-US" dirty="0"/>
              <a:t> </a:t>
            </a:r>
            <a:r>
              <a:rPr lang="en-US" dirty="0" err="1"/>
              <a:t>ut</a:t>
            </a:r>
            <a:r>
              <a:rPr lang="en-US" dirty="0"/>
              <a:t> labore </a:t>
            </a:r>
          </a:p>
          <a:p>
            <a:pPr lvl="2"/>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a:p>
            <a:pPr lvl="2"/>
            <a:r>
              <a:rPr lang="en-US" dirty="0"/>
              <a:t>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p:txBody>
      </p:sp>
      <p:pic>
        <p:nvPicPr>
          <p:cNvPr id="12" name="Picture Placeholder 11">
            <a:extLst>
              <a:ext uri="{FF2B5EF4-FFF2-40B4-BE49-F238E27FC236}">
                <a16:creationId xmlns:a16="http://schemas.microsoft.com/office/drawing/2014/main" id="{F3F60E6F-1DD0-4608-A9F1-6EF29D84CB15}"/>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t="-7451" r="-43616" b="-2551"/>
          <a:stretch/>
        </p:blipFill>
        <p:spPr>
          <a:xfrm>
            <a:off x="428625" y="800100"/>
            <a:ext cx="1928813" cy="417513"/>
          </a:xfrm>
          <a:prstGeom prst="rect">
            <a:avLst/>
          </a:prstGeom>
        </p:spPr>
      </p:pic>
    </p:spTree>
    <p:extLst>
      <p:ext uri="{BB962C8B-B14F-4D97-AF65-F5344CB8AC3E}">
        <p14:creationId xmlns:p14="http://schemas.microsoft.com/office/powerpoint/2010/main" val="355082251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9EC688-F7D1-A2B9-16B8-888A1BFE57A4}"/>
              </a:ext>
            </a:extLst>
          </p:cNvPr>
          <p:cNvSpPr>
            <a:spLocks noGrp="1"/>
          </p:cNvSpPr>
          <p:nvPr>
            <p:ph type="sldNum" sz="quarter" idx="11"/>
          </p:nvPr>
        </p:nvSpPr>
        <p:spPr/>
        <p:txBody>
          <a:bodyPr/>
          <a:lstStyle/>
          <a:p>
            <a:fld id="{AEAD572E-2F50-43BC-A5A3-42ECFACCA1CC}" type="slidenum">
              <a:rPr lang="en-US" smtClean="0"/>
              <a:pPr/>
              <a:t>58</a:t>
            </a:fld>
            <a:endParaRPr lang="en-US"/>
          </a:p>
        </p:txBody>
      </p:sp>
      <p:sp>
        <p:nvSpPr>
          <p:cNvPr id="4" name="Media Placeholder 3">
            <a:extLst>
              <a:ext uri="{FF2B5EF4-FFF2-40B4-BE49-F238E27FC236}">
                <a16:creationId xmlns:a16="http://schemas.microsoft.com/office/drawing/2014/main" id="{28925BF1-23FD-8603-331D-33F48389A1E2}"/>
              </a:ext>
            </a:extLst>
          </p:cNvPr>
          <p:cNvSpPr>
            <a:spLocks noGrp="1"/>
          </p:cNvSpPr>
          <p:nvPr>
            <p:ph type="media" sz="quarter" idx="12"/>
          </p:nvPr>
        </p:nvSpPr>
        <p:spPr>
          <a:prstGeom prst="roundRect">
            <a:avLst>
              <a:gd name="adj" fmla="val 2649"/>
            </a:avLst>
          </a:prstGeom>
        </p:spPr>
        <p:txBody>
          <a:bodyPr/>
          <a:lstStyle/>
          <a:p>
            <a:pPr algn="ctr"/>
            <a:endParaRPr lang="en-US" dirty="0"/>
          </a:p>
        </p:txBody>
      </p:sp>
      <p:sp>
        <p:nvSpPr>
          <p:cNvPr id="2" name="Footer Placeholder 1">
            <a:extLst>
              <a:ext uri="{FF2B5EF4-FFF2-40B4-BE49-F238E27FC236}">
                <a16:creationId xmlns:a16="http://schemas.microsoft.com/office/drawing/2014/main" id="{79368DDD-4F62-4590-D849-FA545C2E8719}"/>
              </a:ext>
            </a:extLst>
          </p:cNvPr>
          <p:cNvSpPr>
            <a:spLocks noGrp="1"/>
          </p:cNvSpPr>
          <p:nvPr>
            <p:ph type="ftr" sz="quarter" idx="10"/>
          </p:nvPr>
        </p:nvSpPr>
        <p:spPr/>
        <p:txBody>
          <a:bodyPr/>
          <a:lstStyle/>
          <a:p>
            <a:endParaRPr lang="en-US"/>
          </a:p>
        </p:txBody>
      </p:sp>
      <p:sp>
        <p:nvSpPr>
          <p:cNvPr id="5" name="TextBox 4">
            <a:extLst>
              <a:ext uri="{FF2B5EF4-FFF2-40B4-BE49-F238E27FC236}">
                <a16:creationId xmlns:a16="http://schemas.microsoft.com/office/drawing/2014/main" id="{37EDA496-9AC1-EA99-8637-97FA81FC00A4}"/>
              </a:ext>
            </a:extLst>
          </p:cNvPr>
          <p:cNvSpPr txBox="1"/>
          <p:nvPr/>
        </p:nvSpPr>
        <p:spPr>
          <a:xfrm>
            <a:off x="2790785" y="2750174"/>
            <a:ext cx="6905735" cy="523220"/>
          </a:xfrm>
          <a:prstGeom prst="rect">
            <a:avLst/>
          </a:prstGeom>
          <a:noFill/>
        </p:spPr>
        <p:txBody>
          <a:bodyPr wrap="square" rtlCol="0" anchor="ctr">
            <a:spAutoFit/>
          </a:bodyPr>
          <a:lstStyle/>
          <a:p>
            <a:pPr marL="180000"/>
            <a:r>
              <a:rPr lang="en-US" sz="2800" b="1" dirty="0"/>
              <a:t>Click below  to insert video media</a:t>
            </a:r>
          </a:p>
        </p:txBody>
      </p:sp>
    </p:spTree>
    <p:extLst>
      <p:ext uri="{BB962C8B-B14F-4D97-AF65-F5344CB8AC3E}">
        <p14:creationId xmlns:p14="http://schemas.microsoft.com/office/powerpoint/2010/main" val="215798820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a:extLst>
              <a:ext uri="{FF2B5EF4-FFF2-40B4-BE49-F238E27FC236}">
                <a16:creationId xmlns:a16="http://schemas.microsoft.com/office/drawing/2014/main" id="{04133E57-1CB6-CB07-1694-8508CE022BC6}"/>
              </a:ext>
            </a:extLst>
          </p:cNvPr>
          <p:cNvSpPr>
            <a:spLocks noGrp="1"/>
          </p:cNvSpPr>
          <p:nvPr>
            <p:ph type="media" sz="quarter" idx="12"/>
          </p:nvPr>
        </p:nvSpPr>
        <p:spPr/>
        <p:txBody>
          <a:bodyPr/>
          <a:lstStyle/>
          <a:p>
            <a:pPr algn="ctr"/>
            <a:endParaRPr lang="en-US" dirty="0"/>
          </a:p>
        </p:txBody>
      </p:sp>
      <p:sp>
        <p:nvSpPr>
          <p:cNvPr id="3" name="Footer Placeholder 2">
            <a:extLst>
              <a:ext uri="{FF2B5EF4-FFF2-40B4-BE49-F238E27FC236}">
                <a16:creationId xmlns:a16="http://schemas.microsoft.com/office/drawing/2014/main" id="{CCECAA40-CFD2-ED97-11DF-AE58640B13FD}"/>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9C9CC454-1D64-03E2-2A61-7FBF1939F655}"/>
              </a:ext>
            </a:extLst>
          </p:cNvPr>
          <p:cNvSpPr>
            <a:spLocks noGrp="1"/>
          </p:cNvSpPr>
          <p:nvPr>
            <p:ph type="sldNum" sz="quarter" idx="11"/>
          </p:nvPr>
        </p:nvSpPr>
        <p:spPr/>
        <p:txBody>
          <a:bodyPr/>
          <a:lstStyle/>
          <a:p>
            <a:fld id="{AEAD572E-2F50-43BC-A5A3-42ECFACCA1CC}" type="slidenum">
              <a:rPr lang="en-US" smtClean="0"/>
              <a:pPr/>
              <a:t>59</a:t>
            </a:fld>
            <a:endParaRPr lang="en-US"/>
          </a:p>
        </p:txBody>
      </p:sp>
      <p:sp>
        <p:nvSpPr>
          <p:cNvPr id="5" name="TextBox 4">
            <a:extLst>
              <a:ext uri="{FF2B5EF4-FFF2-40B4-BE49-F238E27FC236}">
                <a16:creationId xmlns:a16="http://schemas.microsoft.com/office/drawing/2014/main" id="{D4818678-C51A-9130-8115-91BF96736CB2}"/>
              </a:ext>
            </a:extLst>
          </p:cNvPr>
          <p:cNvSpPr txBox="1"/>
          <p:nvPr/>
        </p:nvSpPr>
        <p:spPr>
          <a:xfrm>
            <a:off x="2790785" y="2750174"/>
            <a:ext cx="6905735" cy="523220"/>
          </a:xfrm>
          <a:prstGeom prst="rect">
            <a:avLst/>
          </a:prstGeom>
          <a:noFill/>
        </p:spPr>
        <p:txBody>
          <a:bodyPr wrap="square" rtlCol="0" anchor="ctr">
            <a:spAutoFit/>
          </a:bodyPr>
          <a:lstStyle/>
          <a:p>
            <a:pPr marL="180000"/>
            <a:r>
              <a:rPr lang="en-US" sz="2800" b="1" dirty="0"/>
              <a:t>Click below  to insert video media</a:t>
            </a:r>
          </a:p>
        </p:txBody>
      </p:sp>
      <p:cxnSp>
        <p:nvCxnSpPr>
          <p:cNvPr id="6" name="Straight Connector 5">
            <a:extLst>
              <a:ext uri="{FF2B5EF4-FFF2-40B4-BE49-F238E27FC236}">
                <a16:creationId xmlns:a16="http://schemas.microsoft.com/office/drawing/2014/main" id="{617D78BD-E72A-DA7F-1F6D-79AF1FE3B71A}"/>
              </a:ext>
            </a:extLst>
          </p:cNvPr>
          <p:cNvCxnSpPr>
            <a:cxnSpLocks/>
          </p:cNvCxnSpPr>
          <p:nvPr/>
        </p:nvCxnSpPr>
        <p:spPr>
          <a:xfrm flipH="1">
            <a:off x="804864" y="-7937"/>
            <a:ext cx="253205" cy="519113"/>
          </a:xfrm>
          <a:prstGeom prst="line">
            <a:avLst/>
          </a:prstGeom>
          <a:ln w="8382">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53097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76867-FA4C-C3AE-1593-AD54742FB9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600070-F659-D85F-A60B-2199F226D432}"/>
              </a:ext>
            </a:extLst>
          </p:cNvPr>
          <p:cNvSpPr txBox="1">
            <a:spLocks/>
          </p:cNvSpPr>
          <p:nvPr/>
        </p:nvSpPr>
        <p:spPr>
          <a:xfrm>
            <a:off x="361977" y="1236806"/>
            <a:ext cx="9683419" cy="2372982"/>
          </a:xfrm>
          <a:prstGeom prst="rect">
            <a:avLst/>
          </a:prstGeom>
        </p:spPr>
        <p:txBody>
          <a:bodyPr lIns="0" tIns="0" rIns="0" bIns="0" anchor="t" anchorCtr="0"/>
          <a:lstStyle>
            <a:lvl1pPr algn="l" defTabSz="914446" rtl="0" eaLnBrk="1" latinLnBrk="0" hangingPunct="1">
              <a:lnSpc>
                <a:spcPct val="83000"/>
              </a:lnSpc>
              <a:spcBef>
                <a:spcPct val="0"/>
              </a:spcBef>
              <a:buNone/>
              <a:defRPr sz="6400" b="0" kern="1200" spc="-270" baseline="0">
                <a:solidFill>
                  <a:schemeClr val="bg1"/>
                </a:solidFill>
                <a:latin typeface="+mj-lt"/>
                <a:ea typeface="+mj-ea"/>
                <a:cs typeface="+mj-cs"/>
              </a:defRPr>
            </a:lvl1pPr>
          </a:lstStyle>
          <a:p>
            <a:r>
              <a:rPr lang="en-US" dirty="0"/>
              <a:t>Presentation title </a:t>
            </a:r>
            <a:br>
              <a:rPr lang="en-US" dirty="0"/>
            </a:br>
            <a:r>
              <a:rPr lang="en-US" dirty="0"/>
              <a:t>max 64 characters</a:t>
            </a:r>
            <a:br>
              <a:rPr lang="en-US" dirty="0"/>
            </a:br>
            <a:r>
              <a:rPr lang="en-US" dirty="0"/>
              <a:t>lorem ipsum dolor</a:t>
            </a:r>
          </a:p>
        </p:txBody>
      </p:sp>
      <p:sp>
        <p:nvSpPr>
          <p:cNvPr id="3" name="Subtitle 2">
            <a:extLst>
              <a:ext uri="{FF2B5EF4-FFF2-40B4-BE49-F238E27FC236}">
                <a16:creationId xmlns:a16="http://schemas.microsoft.com/office/drawing/2014/main" id="{341B2586-AD29-4AE4-1D6A-4F1163EBE620}"/>
              </a:ext>
            </a:extLst>
          </p:cNvPr>
          <p:cNvSpPr txBox="1">
            <a:spLocks/>
          </p:cNvSpPr>
          <p:nvPr/>
        </p:nvSpPr>
        <p:spPr>
          <a:xfrm>
            <a:off x="428625" y="319506"/>
            <a:ext cx="1240315" cy="220607"/>
          </a:xfrm>
          <a:prstGeom prst="rect">
            <a:avLst/>
          </a:prstGeom>
        </p:spPr>
        <p:txBody>
          <a:bodyPr lIns="0" tIns="0" rIns="0" bIns="0" anchor="b" anchorCtr="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000" kern="1200">
                <a:solidFill>
                  <a:schemeClr val="bg1"/>
                </a:solidFill>
                <a:latin typeface="+mn-lt"/>
                <a:ea typeface="+mn-ea"/>
                <a:cs typeface="+mn-cs"/>
              </a:defRPr>
            </a:lvl1pPr>
            <a:lvl2pPr marL="457223" indent="0" algn="ctr" defTabSz="914446" rtl="0" eaLnBrk="1" latinLnBrk="0" hangingPunct="1">
              <a:lnSpc>
                <a:spcPct val="120000"/>
              </a:lnSpc>
              <a:spcBef>
                <a:spcPts val="0"/>
              </a:spcBef>
              <a:spcAft>
                <a:spcPts val="400"/>
              </a:spcAft>
              <a:buSzPct val="135000"/>
              <a:buFontTx/>
              <a:buNone/>
              <a:defRPr sz="2000" kern="1200">
                <a:solidFill>
                  <a:schemeClr val="tx1"/>
                </a:solidFill>
                <a:latin typeface="+mn-lt"/>
                <a:ea typeface="+mn-ea"/>
                <a:cs typeface="+mn-cs"/>
              </a:defRPr>
            </a:lvl2pPr>
            <a:lvl3pPr marL="914446" indent="0" algn="ctr" defTabSz="914446" rtl="0" eaLnBrk="1" latinLnBrk="0" hangingPunct="1">
              <a:lnSpc>
                <a:spcPct val="120000"/>
              </a:lnSpc>
              <a:spcBef>
                <a:spcPts val="0"/>
              </a:spcBef>
              <a:spcAft>
                <a:spcPts val="400"/>
              </a:spcAft>
              <a:buSzPct val="80000"/>
              <a:buFont typeface="Wingdings" panose="05000000000000000000" pitchFamily="2" charset="2"/>
              <a:buNone/>
              <a:defRPr sz="1800" kern="1200">
                <a:solidFill>
                  <a:schemeClr val="tx1"/>
                </a:solidFill>
                <a:latin typeface="+mn-lt"/>
                <a:ea typeface="+mn-ea"/>
                <a:cs typeface="+mn-cs"/>
              </a:defRPr>
            </a:lvl3pPr>
            <a:lvl4pPr marL="1371669" indent="0" algn="ctr" defTabSz="914446" rtl="0" eaLnBrk="1" latinLnBrk="0" hangingPunct="1">
              <a:lnSpc>
                <a:spcPct val="120000"/>
              </a:lnSpc>
              <a:spcBef>
                <a:spcPts val="0"/>
              </a:spcBef>
              <a:spcAft>
                <a:spcPts val="400"/>
              </a:spcAft>
              <a:buSzPct val="120000"/>
              <a:buFont typeface="Sora-SIA" pitchFamily="2" charset="0"/>
              <a:buNone/>
              <a:defRPr sz="1600" kern="1200">
                <a:solidFill>
                  <a:schemeClr val="tx1"/>
                </a:solidFill>
                <a:latin typeface="+mn-lt"/>
                <a:ea typeface="+mn-ea"/>
                <a:cs typeface="+mn-cs"/>
              </a:defRPr>
            </a:lvl4pPr>
            <a:lvl5pPr marL="1828891" indent="0" algn="ctr" defTabSz="914446" rtl="0" eaLnBrk="1" latinLnBrk="0" hangingPunct="1">
              <a:lnSpc>
                <a:spcPct val="120000"/>
              </a:lnSpc>
              <a:spcBef>
                <a:spcPts val="0"/>
              </a:spcBef>
              <a:spcAft>
                <a:spcPts val="400"/>
              </a:spcAft>
              <a:buSzPct val="85000"/>
              <a:buFont typeface="Arial" panose="020B0604020202020204" pitchFamily="34" charset="0"/>
              <a:buNone/>
              <a:defRPr sz="1600" kern="1200">
                <a:solidFill>
                  <a:schemeClr val="tx1"/>
                </a:solidFill>
                <a:latin typeface="+mn-lt"/>
                <a:ea typeface="+mn-ea"/>
                <a:cs typeface="+mn-cs"/>
              </a:defRPr>
            </a:lvl5pPr>
            <a:lvl6pPr marL="2286114"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337"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560"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783"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Month DD, YYY</a:t>
            </a:r>
          </a:p>
        </p:txBody>
      </p:sp>
      <p:sp>
        <p:nvSpPr>
          <p:cNvPr id="10" name="Text Placeholder 5">
            <a:extLst>
              <a:ext uri="{FF2B5EF4-FFF2-40B4-BE49-F238E27FC236}">
                <a16:creationId xmlns:a16="http://schemas.microsoft.com/office/drawing/2014/main" id="{113A23A1-4DB4-6431-7769-4B059867666B}"/>
              </a:ext>
            </a:extLst>
          </p:cNvPr>
          <p:cNvSpPr txBox="1">
            <a:spLocks/>
          </p:cNvSpPr>
          <p:nvPr/>
        </p:nvSpPr>
        <p:spPr>
          <a:xfrm>
            <a:off x="402921" y="3944470"/>
            <a:ext cx="7475538" cy="944841"/>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2800" kern="1200" spc="-80" baseline="0">
                <a:solidFill>
                  <a:schemeClr val="accent1"/>
                </a:solidFill>
                <a:latin typeface="+mn-lt"/>
                <a:ea typeface="+mn-ea"/>
                <a:cs typeface="+mn-cs"/>
              </a:defRPr>
            </a:lvl1pPr>
            <a:lvl2pPr marL="0" indent="0" algn="l" defTabSz="914446" rtl="0" eaLnBrk="1" latinLnBrk="0" hangingPunct="1">
              <a:lnSpc>
                <a:spcPct val="100000"/>
              </a:lnSpc>
              <a:spcBef>
                <a:spcPts val="0"/>
              </a:spcBef>
              <a:spcAft>
                <a:spcPts val="0"/>
              </a:spcAft>
              <a:buSzPct val="135000"/>
              <a:buFont typeface="Arial" panose="020B0604020202020204" pitchFamily="34" charset="0"/>
              <a:buNone/>
              <a:defRPr sz="2800" kern="1200">
                <a:solidFill>
                  <a:schemeClr val="accent1"/>
                </a:solidFill>
                <a:latin typeface="+mn-lt"/>
                <a:ea typeface="+mn-ea"/>
                <a:cs typeface="+mn-cs"/>
              </a:defRPr>
            </a:lvl2pPr>
            <a:lvl3pPr marL="457223" indent="-227025" algn="l" defTabSz="914446" rtl="0" eaLnBrk="1" latinLnBrk="0" hangingPunct="1">
              <a:lnSpc>
                <a:spcPct val="120000"/>
              </a:lnSpc>
              <a:spcBef>
                <a:spcPts val="0"/>
              </a:spcBef>
              <a:spcAft>
                <a:spcPts val="400"/>
              </a:spcAft>
              <a:buSzPct val="80000"/>
              <a:buFont typeface="Wingdings" panose="05000000000000000000" pitchFamily="2" charset="2"/>
              <a:buChar char="§"/>
              <a:defRPr sz="2800" kern="1200">
                <a:solidFill>
                  <a:schemeClr val="accent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2800" kern="1200">
                <a:solidFill>
                  <a:schemeClr val="accent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28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Optional subtitle</a:t>
            </a:r>
          </a:p>
        </p:txBody>
      </p:sp>
      <p:sp>
        <p:nvSpPr>
          <p:cNvPr id="6" name="Text Placeholder 5">
            <a:extLst>
              <a:ext uri="{FF2B5EF4-FFF2-40B4-BE49-F238E27FC236}">
                <a16:creationId xmlns:a16="http://schemas.microsoft.com/office/drawing/2014/main" id="{FB380906-BE4E-2E9D-DE4C-631271B4F3F0}"/>
              </a:ext>
            </a:extLst>
          </p:cNvPr>
          <p:cNvSpPr txBox="1">
            <a:spLocks/>
          </p:cNvSpPr>
          <p:nvPr/>
        </p:nvSpPr>
        <p:spPr>
          <a:xfrm>
            <a:off x="399515" y="5919592"/>
            <a:ext cx="1269426" cy="541727"/>
          </a:xfrm>
          <a:prstGeom prst="rect">
            <a:avLst/>
          </a:prstGeom>
        </p:spPr>
        <p:txBody>
          <a:bodyPr lIns="0" tIns="0" rIns="0" bIns="0" anchor="t" anchorCtr="0"/>
          <a:lstStyle>
            <a:lvl1pPr marL="0" indent="0" algn="l" defTabSz="914446" rtl="0" eaLnBrk="1" latinLnBrk="0" hangingPunct="1">
              <a:lnSpc>
                <a:spcPct val="120000"/>
              </a:lnSpc>
              <a:spcBef>
                <a:spcPts val="0"/>
              </a:spcBef>
              <a:spcAft>
                <a:spcPts val="0"/>
              </a:spcAft>
              <a:buClr>
                <a:schemeClr val="accent1"/>
              </a:buClr>
              <a:buSzPct val="115000"/>
              <a:buFont typeface="Sora-SIA" pitchFamily="2" charset="0"/>
              <a:buNone/>
              <a:defRPr sz="800" kern="1200">
                <a:solidFill>
                  <a:schemeClr val="accent1"/>
                </a:solidFill>
                <a:latin typeface="Sora-SIA SemiBold" pitchFamily="2" charset="0"/>
                <a:ea typeface="+mn-ea"/>
                <a:cs typeface="Sora-SIA SemiBold" pitchFamily="2" charset="0"/>
              </a:defRPr>
            </a:lvl1pPr>
            <a:lvl2pPr marL="0" indent="0" algn="l" defTabSz="914446" rtl="0" eaLnBrk="1" latinLnBrk="0" hangingPunct="1">
              <a:lnSpc>
                <a:spcPct val="120000"/>
              </a:lnSpc>
              <a:spcBef>
                <a:spcPts val="0"/>
              </a:spcBef>
              <a:spcAft>
                <a:spcPts val="0"/>
              </a:spcAft>
              <a:buSzPct val="135000"/>
              <a:buFont typeface="Arial" panose="020B0604020202020204" pitchFamily="34" charset="0"/>
              <a:buNone/>
              <a:defRPr sz="800" kern="1200">
                <a:solidFill>
                  <a:schemeClr val="bg1"/>
                </a:solidFill>
                <a:latin typeface="+mn-lt"/>
                <a:ea typeface="+mn-ea"/>
                <a:cs typeface="+mn-cs"/>
              </a:defRPr>
            </a:lvl2pPr>
            <a:lvl3pPr marL="230198" indent="0" algn="l" defTabSz="914446" rtl="0" eaLnBrk="1" latinLnBrk="0" hangingPunct="1">
              <a:lnSpc>
                <a:spcPct val="120000"/>
              </a:lnSpc>
              <a:spcBef>
                <a:spcPts val="0"/>
              </a:spcBef>
              <a:spcAft>
                <a:spcPts val="400"/>
              </a:spcAft>
              <a:buSzPct val="80000"/>
              <a:buFont typeface="Wingdings" panose="05000000000000000000" pitchFamily="2" charset="2"/>
              <a:buNone/>
              <a:defRPr sz="16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(Optional) Full Name</a:t>
            </a:r>
          </a:p>
          <a:p>
            <a:pPr lvl="1"/>
            <a:r>
              <a:rPr lang="en-US" dirty="0"/>
              <a:t>Job title</a:t>
            </a:r>
            <a:r>
              <a:rPr lang="en-US" spc="-100" dirty="0">
                <a:sym typeface="Wingdings 3" panose="05040102010807070707" pitchFamily="18" charset="2"/>
              </a:rPr>
              <a:t> </a:t>
            </a:r>
            <a:endParaRPr lang="en-US" dirty="0"/>
          </a:p>
          <a:p>
            <a:pPr lvl="1"/>
            <a:r>
              <a:rPr lang="en-US" dirty="0"/>
              <a:t>+1 (XXX) XXX-XXXX</a:t>
            </a:r>
          </a:p>
          <a:p>
            <a:pPr lvl="1"/>
            <a:r>
              <a:rPr lang="en-US" dirty="0"/>
              <a:t>Email address</a:t>
            </a:r>
          </a:p>
        </p:txBody>
      </p:sp>
      <p:sp>
        <p:nvSpPr>
          <p:cNvPr id="8" name="Text Placeholder 5">
            <a:extLst>
              <a:ext uri="{FF2B5EF4-FFF2-40B4-BE49-F238E27FC236}">
                <a16:creationId xmlns:a16="http://schemas.microsoft.com/office/drawing/2014/main" id="{B45C2E7A-963E-2B9D-F552-0546481A604E}"/>
              </a:ext>
            </a:extLst>
          </p:cNvPr>
          <p:cNvSpPr txBox="1">
            <a:spLocks/>
          </p:cNvSpPr>
          <p:nvPr/>
        </p:nvSpPr>
        <p:spPr>
          <a:xfrm>
            <a:off x="2328327" y="5903913"/>
            <a:ext cx="1247994" cy="541727"/>
          </a:xfrm>
          <a:prstGeom prst="rect">
            <a:avLst/>
          </a:prstGeom>
        </p:spPr>
        <p:txBody>
          <a:bodyPr lIns="0" tIns="0" rIns="0" bIns="0" anchor="t" anchorCtr="0"/>
          <a:lstStyle>
            <a:lvl1pPr marL="0" indent="0" algn="l" defTabSz="914446" rtl="0" eaLnBrk="1" latinLnBrk="0" hangingPunct="1">
              <a:lnSpc>
                <a:spcPct val="120000"/>
              </a:lnSpc>
              <a:spcBef>
                <a:spcPts val="0"/>
              </a:spcBef>
              <a:spcAft>
                <a:spcPts val="0"/>
              </a:spcAft>
              <a:buClr>
                <a:schemeClr val="accent1"/>
              </a:buClr>
              <a:buSzPct val="115000"/>
              <a:buFont typeface="Sora-SIA" pitchFamily="2" charset="0"/>
              <a:buNone/>
              <a:defRPr sz="800" kern="1200">
                <a:solidFill>
                  <a:schemeClr val="accent1"/>
                </a:solidFill>
                <a:latin typeface="Sora-SIA SemiBold" pitchFamily="2" charset="0"/>
                <a:ea typeface="+mn-ea"/>
                <a:cs typeface="Sora-SIA SemiBold" pitchFamily="2" charset="0"/>
              </a:defRPr>
            </a:lvl1pPr>
            <a:lvl2pPr marL="0" indent="0" algn="l" defTabSz="914446" rtl="0" eaLnBrk="1" latinLnBrk="0" hangingPunct="1">
              <a:lnSpc>
                <a:spcPct val="120000"/>
              </a:lnSpc>
              <a:spcBef>
                <a:spcPts val="0"/>
              </a:spcBef>
              <a:spcAft>
                <a:spcPts val="0"/>
              </a:spcAft>
              <a:buSzPct val="135000"/>
              <a:buFont typeface="Arial" panose="020B0604020202020204" pitchFamily="34" charset="0"/>
              <a:buNone/>
              <a:defRPr sz="800" kern="1200">
                <a:solidFill>
                  <a:schemeClr val="bg1"/>
                </a:solidFill>
                <a:latin typeface="+mn-lt"/>
                <a:ea typeface="+mn-ea"/>
                <a:cs typeface="+mn-cs"/>
              </a:defRPr>
            </a:lvl2pPr>
            <a:lvl3pPr marL="230198" indent="0" algn="l" defTabSz="914446" rtl="0" eaLnBrk="1" latinLnBrk="0" hangingPunct="1">
              <a:lnSpc>
                <a:spcPct val="120000"/>
              </a:lnSpc>
              <a:spcBef>
                <a:spcPts val="0"/>
              </a:spcBef>
              <a:spcAft>
                <a:spcPts val="400"/>
              </a:spcAft>
              <a:buSzPct val="80000"/>
              <a:buFont typeface="Wingdings" panose="05000000000000000000" pitchFamily="2" charset="2"/>
              <a:buNone/>
              <a:defRPr sz="16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(Optional) Full Name</a:t>
            </a:r>
          </a:p>
          <a:p>
            <a:pPr lvl="1"/>
            <a:r>
              <a:rPr lang="en-US" dirty="0"/>
              <a:t>Job title</a:t>
            </a:r>
            <a:r>
              <a:rPr lang="en-US" spc="-100" dirty="0">
                <a:sym typeface="Wingdings 3" panose="05040102010807070707" pitchFamily="18" charset="2"/>
              </a:rPr>
              <a:t> </a:t>
            </a:r>
            <a:endParaRPr lang="en-US" dirty="0"/>
          </a:p>
          <a:p>
            <a:pPr lvl="1"/>
            <a:r>
              <a:rPr lang="en-US" dirty="0"/>
              <a:t>+1 (XXX) XXX-XXXX  </a:t>
            </a:r>
          </a:p>
          <a:p>
            <a:pPr lvl="1"/>
            <a:r>
              <a:rPr lang="en-US" dirty="0"/>
              <a:t>Email address</a:t>
            </a:r>
          </a:p>
        </p:txBody>
      </p:sp>
      <p:sp>
        <p:nvSpPr>
          <p:cNvPr id="17" name="Text Placeholder 5">
            <a:extLst>
              <a:ext uri="{FF2B5EF4-FFF2-40B4-BE49-F238E27FC236}">
                <a16:creationId xmlns:a16="http://schemas.microsoft.com/office/drawing/2014/main" id="{DE5B5246-D735-74B8-CD73-7D278954F4CC}"/>
              </a:ext>
            </a:extLst>
          </p:cNvPr>
          <p:cNvSpPr txBox="1">
            <a:spLocks/>
          </p:cNvSpPr>
          <p:nvPr/>
        </p:nvSpPr>
        <p:spPr>
          <a:xfrm>
            <a:off x="4286250" y="5903912"/>
            <a:ext cx="1247994" cy="541727"/>
          </a:xfrm>
          <a:prstGeom prst="rect">
            <a:avLst/>
          </a:prstGeom>
        </p:spPr>
        <p:txBody>
          <a:bodyPr lIns="0" tIns="0" rIns="0" bIns="0" anchor="t" anchorCtr="0"/>
          <a:lstStyle>
            <a:lvl1pPr marL="0" indent="0" algn="l" defTabSz="914446" rtl="0" eaLnBrk="1" latinLnBrk="0" hangingPunct="1">
              <a:lnSpc>
                <a:spcPct val="120000"/>
              </a:lnSpc>
              <a:spcBef>
                <a:spcPts val="0"/>
              </a:spcBef>
              <a:spcAft>
                <a:spcPts val="0"/>
              </a:spcAft>
              <a:buClr>
                <a:schemeClr val="accent1"/>
              </a:buClr>
              <a:buSzPct val="115000"/>
              <a:buFont typeface="Sora-SIA" pitchFamily="2" charset="0"/>
              <a:buNone/>
              <a:defRPr sz="800" kern="1200">
                <a:solidFill>
                  <a:schemeClr val="accent1"/>
                </a:solidFill>
                <a:latin typeface="Sora-SIA SemiBold" pitchFamily="2" charset="0"/>
                <a:ea typeface="+mn-ea"/>
                <a:cs typeface="Sora-SIA SemiBold" pitchFamily="2" charset="0"/>
              </a:defRPr>
            </a:lvl1pPr>
            <a:lvl2pPr marL="0" indent="0" algn="l" defTabSz="914446" rtl="0" eaLnBrk="1" latinLnBrk="0" hangingPunct="1">
              <a:lnSpc>
                <a:spcPct val="120000"/>
              </a:lnSpc>
              <a:spcBef>
                <a:spcPts val="0"/>
              </a:spcBef>
              <a:spcAft>
                <a:spcPts val="0"/>
              </a:spcAft>
              <a:buSzPct val="135000"/>
              <a:buFont typeface="Arial" panose="020B0604020202020204" pitchFamily="34" charset="0"/>
              <a:buNone/>
              <a:defRPr sz="800" kern="1200">
                <a:solidFill>
                  <a:schemeClr val="bg1"/>
                </a:solidFill>
                <a:latin typeface="+mn-lt"/>
                <a:ea typeface="+mn-ea"/>
                <a:cs typeface="+mn-cs"/>
              </a:defRPr>
            </a:lvl2pPr>
            <a:lvl3pPr marL="230198" indent="0" algn="l" defTabSz="914446" rtl="0" eaLnBrk="1" latinLnBrk="0" hangingPunct="1">
              <a:lnSpc>
                <a:spcPct val="120000"/>
              </a:lnSpc>
              <a:spcBef>
                <a:spcPts val="0"/>
              </a:spcBef>
              <a:spcAft>
                <a:spcPts val="400"/>
              </a:spcAft>
              <a:buSzPct val="80000"/>
              <a:buFont typeface="Wingdings" panose="05000000000000000000" pitchFamily="2" charset="2"/>
              <a:buNone/>
              <a:defRPr sz="16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(Optional) Full Name</a:t>
            </a:r>
          </a:p>
          <a:p>
            <a:pPr lvl="1"/>
            <a:r>
              <a:rPr lang="en-US" dirty="0"/>
              <a:t>Job title</a:t>
            </a:r>
            <a:r>
              <a:rPr lang="en-US" spc="-100" dirty="0">
                <a:sym typeface="Wingdings 3" panose="05040102010807070707" pitchFamily="18" charset="2"/>
              </a:rPr>
              <a:t> </a:t>
            </a:r>
            <a:endParaRPr lang="en-US" dirty="0"/>
          </a:p>
          <a:p>
            <a:pPr lvl="1"/>
            <a:r>
              <a:rPr lang="en-US" dirty="0"/>
              <a:t>+1 (XXX) XXX-XXXX  </a:t>
            </a:r>
          </a:p>
          <a:p>
            <a:pPr lvl="1"/>
            <a:r>
              <a:rPr lang="en-US" dirty="0"/>
              <a:t>Email address</a:t>
            </a:r>
          </a:p>
        </p:txBody>
      </p:sp>
    </p:spTree>
    <p:extLst>
      <p:ext uri="{BB962C8B-B14F-4D97-AF65-F5344CB8AC3E}">
        <p14:creationId xmlns:p14="http://schemas.microsoft.com/office/powerpoint/2010/main" val="313290406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C1BF530-E069-0B2C-2B39-8FF1A784A7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BEF260-0280-4DAE-B5E6-529B67B1D671}"/>
              </a:ext>
            </a:extLst>
          </p:cNvPr>
          <p:cNvSpPr>
            <a:spLocks noGrp="1"/>
          </p:cNvSpPr>
          <p:nvPr>
            <p:ph type="sldNum" sz="quarter" idx="12"/>
          </p:nvPr>
        </p:nvSpPr>
        <p:spPr/>
        <p:txBody>
          <a:bodyPr/>
          <a:lstStyle/>
          <a:p>
            <a:fld id="{AEAD572E-2F50-43BC-A5A3-42ECFACCA1CC}" type="slidenum">
              <a:rPr lang="en-US" smtClean="0"/>
              <a:pPr/>
              <a:t>60</a:t>
            </a:fld>
            <a:endParaRPr lang="en-US"/>
          </a:p>
        </p:txBody>
      </p:sp>
      <p:sp>
        <p:nvSpPr>
          <p:cNvPr id="7" name="Title 1">
            <a:extLst>
              <a:ext uri="{FF2B5EF4-FFF2-40B4-BE49-F238E27FC236}">
                <a16:creationId xmlns:a16="http://schemas.microsoft.com/office/drawing/2014/main" id="{B4F8B2C6-3C02-ACA7-F7DD-191051E95DC7}"/>
              </a:ext>
            </a:extLst>
          </p:cNvPr>
          <p:cNvSpPr txBox="1">
            <a:spLocks/>
          </p:cNvSpPr>
          <p:nvPr/>
        </p:nvSpPr>
        <p:spPr>
          <a:xfrm>
            <a:off x="429418" y="1850469"/>
            <a:ext cx="8456349" cy="652462"/>
          </a:xfrm>
          <a:prstGeom prst="rect">
            <a:avLst/>
          </a:prstGeom>
        </p:spPr>
        <p:txBody>
          <a:bodyPr vert="horz" lIns="0" tIns="0" rIns="0" bIns="0" rtlCol="0" anchor="t" anchorCtr="0">
            <a:noAutofit/>
          </a:bodyPr>
          <a:lstStyle>
            <a:lvl1pPr algn="l" defTabSz="914446" rtl="0" eaLnBrk="1" latinLnBrk="0" hangingPunct="1">
              <a:lnSpc>
                <a:spcPct val="90000"/>
              </a:lnSpc>
              <a:spcBef>
                <a:spcPct val="0"/>
              </a:spcBef>
              <a:buNone/>
              <a:defRPr sz="3867" kern="1200">
                <a:solidFill>
                  <a:schemeClr val="tx1"/>
                </a:solidFill>
                <a:latin typeface="+mj-lt"/>
                <a:ea typeface="+mj-ea"/>
                <a:cs typeface="+mj-cs"/>
              </a:defRPr>
            </a:lvl1pPr>
          </a:lstStyle>
          <a:p>
            <a:r>
              <a:rPr lang="en-US" dirty="0"/>
              <a:t>Header lorem ipsum</a:t>
            </a:r>
          </a:p>
        </p:txBody>
      </p:sp>
      <p:sp>
        <p:nvSpPr>
          <p:cNvPr id="8" name="Text Placeholder 5">
            <a:extLst>
              <a:ext uri="{FF2B5EF4-FFF2-40B4-BE49-F238E27FC236}">
                <a16:creationId xmlns:a16="http://schemas.microsoft.com/office/drawing/2014/main" id="{54EABC1E-DC52-4DFE-67A3-F9F7D7DF7E1F}"/>
              </a:ext>
            </a:extLst>
          </p:cNvPr>
          <p:cNvSpPr txBox="1">
            <a:spLocks/>
          </p:cNvSpPr>
          <p:nvPr/>
        </p:nvSpPr>
        <p:spPr>
          <a:xfrm>
            <a:off x="429684" y="2672032"/>
            <a:ext cx="8456083" cy="3557058"/>
          </a:xfrm>
          <a:prstGeom prst="rect">
            <a:avLst/>
          </a:prstGeom>
        </p:spPr>
        <p:txBody>
          <a:bodyPr vert="horz" lIns="0" tIns="0" rIns="0" bIns="0" rtlCol="0" anchor="t" anchorCtr="0"/>
          <a:lstStyle>
            <a:defPPr>
              <a:defRPr lang="en-US"/>
            </a:defPPr>
            <a:lvl1pPr marL="0" algn="l" defTabSz="914309" rtl="0" eaLnBrk="1" latinLnBrk="0" hangingPunct="1">
              <a:lnSpc>
                <a:spcPct val="100000"/>
              </a:lnSpc>
              <a:spcAft>
                <a:spcPts val="2400"/>
              </a:spcAft>
              <a:defRPr sz="2133" kern="1200">
                <a:solidFill>
                  <a:schemeClr val="tx2"/>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a:t>
            </a:r>
          </a:p>
          <a:p>
            <a:r>
              <a:rPr lang="en-US" dirty="0"/>
              <a:t>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a:t>
            </a:r>
          </a:p>
        </p:txBody>
      </p:sp>
    </p:spTree>
    <p:extLst>
      <p:ext uri="{BB962C8B-B14F-4D97-AF65-F5344CB8AC3E}">
        <p14:creationId xmlns:p14="http://schemas.microsoft.com/office/powerpoint/2010/main" val="36481244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2DC29-64CD-AA2E-7C33-E8D5E2B3C05E}"/>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C05F00-9F4C-A1BA-722B-080057D565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7C86E6-108B-6C46-2181-67EB3B899D52}"/>
              </a:ext>
            </a:extLst>
          </p:cNvPr>
          <p:cNvSpPr>
            <a:spLocks noGrp="1"/>
          </p:cNvSpPr>
          <p:nvPr>
            <p:ph type="sldNum" sz="quarter" idx="12"/>
          </p:nvPr>
        </p:nvSpPr>
        <p:spPr/>
        <p:txBody>
          <a:bodyPr/>
          <a:lstStyle/>
          <a:p>
            <a:fld id="{AEAD572E-2F50-43BC-A5A3-42ECFACCA1CC}" type="slidenum">
              <a:rPr lang="en-US" smtClean="0"/>
              <a:pPr/>
              <a:t>61</a:t>
            </a:fld>
            <a:endParaRPr lang="en-US"/>
          </a:p>
        </p:txBody>
      </p:sp>
      <p:sp>
        <p:nvSpPr>
          <p:cNvPr id="2" name="Title 1">
            <a:extLst>
              <a:ext uri="{FF2B5EF4-FFF2-40B4-BE49-F238E27FC236}">
                <a16:creationId xmlns:a16="http://schemas.microsoft.com/office/drawing/2014/main" id="{4C4564F2-5083-095A-2FA3-2E02064DAC3A}"/>
              </a:ext>
            </a:extLst>
          </p:cNvPr>
          <p:cNvSpPr>
            <a:spLocks noGrp="1"/>
          </p:cNvSpPr>
          <p:nvPr>
            <p:ph type="title"/>
          </p:nvPr>
        </p:nvSpPr>
        <p:spPr>
          <a:xfrm>
            <a:off x="428626" y="2618732"/>
            <a:ext cx="5340907" cy="2798330"/>
          </a:xfrm>
        </p:spPr>
        <p:txBody>
          <a:bodyPr/>
          <a:lstStyle>
            <a:lvl1pPr>
              <a:defRPr sz="2733"/>
            </a:lvl1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lorem ipsum dolor </a:t>
            </a:r>
            <a:r>
              <a:rPr lang="en-US" dirty="0" err="1"/>
              <a:t>elit</a:t>
            </a:r>
            <a:r>
              <a:rPr lang="en-US" dirty="0"/>
              <a:t>, sed </a:t>
            </a:r>
            <a:r>
              <a:rPr lang="en-US" dirty="0" err="1"/>
              <a:t>eiusmod</a:t>
            </a:r>
            <a:r>
              <a:rPr lang="en-US" dirty="0"/>
              <a:t> </a:t>
            </a:r>
            <a:r>
              <a:rPr lang="en-US" dirty="0" err="1"/>
              <a:t>tempor</a:t>
            </a:r>
            <a:r>
              <a:rPr lang="en-US" dirty="0"/>
              <a:t>.</a:t>
            </a:r>
            <a:br>
              <a:rPr lang="en-US" dirty="0"/>
            </a:br>
            <a:endParaRPr lang="en-US" dirty="0"/>
          </a:p>
        </p:txBody>
      </p:sp>
      <p:sp>
        <p:nvSpPr>
          <p:cNvPr id="5" name="Text Placeholder 5">
            <a:extLst>
              <a:ext uri="{FF2B5EF4-FFF2-40B4-BE49-F238E27FC236}">
                <a16:creationId xmlns:a16="http://schemas.microsoft.com/office/drawing/2014/main" id="{21EDBD50-F842-9D26-DCC2-B22064714B91}"/>
              </a:ext>
            </a:extLst>
          </p:cNvPr>
          <p:cNvSpPr txBox="1">
            <a:spLocks/>
          </p:cNvSpPr>
          <p:nvPr/>
        </p:nvSpPr>
        <p:spPr>
          <a:xfrm>
            <a:off x="6213476" y="2641608"/>
            <a:ext cx="5548841" cy="3090366"/>
          </a:xfrm>
          <a:prstGeom prst="rect">
            <a:avLst/>
          </a:prstGeom>
        </p:spPr>
        <p:txBody>
          <a:bodyPr vert="horz" lIns="0" tIns="0" rIns="0" bIns="0" rtlCol="0" anchor="t" anchorCtr="0"/>
          <a:lstStyle>
            <a:defPPr>
              <a:defRPr lang="en-US"/>
            </a:defPPr>
            <a:lvl1pPr marL="0" algn="l" defTabSz="914309" rtl="0" eaLnBrk="1" latinLnBrk="0" hangingPunct="1">
              <a:lnSpc>
                <a:spcPct val="100000"/>
              </a:lnSpc>
              <a:spcAft>
                <a:spcPts val="1600"/>
              </a:spcAft>
              <a:defRPr sz="1533" kern="1200">
                <a:solidFill>
                  <a:schemeClr val="tx2"/>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a:t>
            </a:r>
          </a:p>
        </p:txBody>
      </p:sp>
    </p:spTree>
    <p:extLst>
      <p:ext uri="{BB962C8B-B14F-4D97-AF65-F5344CB8AC3E}">
        <p14:creationId xmlns:p14="http://schemas.microsoft.com/office/powerpoint/2010/main" val="368401628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91E79-1468-63E1-0917-EAF960455FC2}"/>
              </a:ext>
            </a:extLst>
          </p:cNvPr>
          <p:cNvSpPr>
            <a:spLocks noGrp="1"/>
          </p:cNvSpPr>
          <p:nvPr>
            <p:ph type="title"/>
          </p:nvPr>
        </p:nvSpPr>
        <p:spPr/>
        <p:txBody>
          <a:bodyPr/>
          <a:lstStyle/>
          <a:p>
            <a:r>
              <a:rPr lang="en-US" dirty="0"/>
              <a:t>Header lorem ipsum</a:t>
            </a:r>
          </a:p>
        </p:txBody>
      </p:sp>
      <p:sp>
        <p:nvSpPr>
          <p:cNvPr id="3" name="Footer Placeholder 2">
            <a:extLst>
              <a:ext uri="{FF2B5EF4-FFF2-40B4-BE49-F238E27FC236}">
                <a16:creationId xmlns:a16="http://schemas.microsoft.com/office/drawing/2014/main" id="{4280DD61-63A4-C68A-C495-58BB9F794A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13FF87-22B4-D35D-BEF4-92BE05E68C8F}"/>
              </a:ext>
            </a:extLst>
          </p:cNvPr>
          <p:cNvSpPr>
            <a:spLocks noGrp="1"/>
          </p:cNvSpPr>
          <p:nvPr>
            <p:ph type="sldNum" sz="quarter" idx="12"/>
          </p:nvPr>
        </p:nvSpPr>
        <p:spPr/>
        <p:txBody>
          <a:bodyPr/>
          <a:lstStyle/>
          <a:p>
            <a:fld id="{AEAD572E-2F50-43BC-A5A3-42ECFACCA1CC}" type="slidenum">
              <a:rPr lang="en-US" smtClean="0"/>
              <a:pPr/>
              <a:t>62</a:t>
            </a:fld>
            <a:endParaRPr lang="en-US"/>
          </a:p>
        </p:txBody>
      </p:sp>
      <p:sp>
        <p:nvSpPr>
          <p:cNvPr id="5" name="Text Placeholder 4">
            <a:extLst>
              <a:ext uri="{FF2B5EF4-FFF2-40B4-BE49-F238E27FC236}">
                <a16:creationId xmlns:a16="http://schemas.microsoft.com/office/drawing/2014/main" id="{D811B2C3-CDC0-19D9-561A-1CC8A124D29B}"/>
              </a:ext>
            </a:extLst>
          </p:cNvPr>
          <p:cNvSpPr>
            <a:spLocks noGrp="1"/>
          </p:cNvSpPr>
          <p:nvPr>
            <p:ph type="body" sz="quarter" idx="13"/>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1"/>
            <a:r>
              <a:rPr lang="en-US" dirty="0"/>
              <a:t>Subhead</a:t>
            </a:r>
            <a:r>
              <a:rPr lang="en-US" spc="-100" dirty="0">
                <a:sym typeface="Wingdings 3" panose="05040102010807070707" pitchFamily="18" charset="2"/>
              </a:rPr>
              <a:t> </a:t>
            </a:r>
            <a:endParaRPr lang="en-US" dirty="0"/>
          </a:p>
          <a:p>
            <a:pPr lvl="2"/>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a:t>
            </a:r>
            <a:r>
              <a:rPr lang="en-US" spc="-100" dirty="0">
                <a:sym typeface="Wingdings 3" panose="05040102010807070707" pitchFamily="18" charset="2"/>
              </a:rPr>
              <a:t> </a:t>
            </a:r>
            <a:r>
              <a:rPr lang="en-US" dirty="0"/>
              <a:t>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3"/>
            <a:r>
              <a:rPr lang="en-US" dirty="0"/>
              <a:t>First level bullet lorem ipsum dolor sit </a:t>
            </a:r>
            <a:r>
              <a:rPr lang="en-US" dirty="0" err="1"/>
              <a:t>amet</a:t>
            </a:r>
            <a:r>
              <a:rPr lang="en-US" spc="-100" dirty="0">
                <a:sym typeface="Wingdings 3" panose="05040102010807070707" pitchFamily="18" charset="2"/>
              </a:rPr>
              <a:t> </a:t>
            </a:r>
            <a:endParaRPr lang="en-US" dirty="0"/>
          </a:p>
          <a:p>
            <a:pPr lvl="4"/>
            <a:r>
              <a:rPr lang="en-US" dirty="0"/>
              <a:t>Second level bullet lorem ipsum dolor sit amen</a:t>
            </a:r>
            <a:r>
              <a:rPr lang="en-US" spc="-100" dirty="0">
                <a:sym typeface="Wingdings 3" panose="05040102010807070707" pitchFamily="18" charset="2"/>
              </a:rPr>
              <a:t> </a:t>
            </a:r>
            <a:endParaRPr lang="en-US" dirty="0"/>
          </a:p>
          <a:p>
            <a:pPr lvl="5"/>
            <a:r>
              <a:rPr lang="en-US" dirty="0"/>
              <a:t>Third level bullet lorem ipsum dolor sit </a:t>
            </a:r>
            <a:r>
              <a:rPr lang="en-US" dirty="0" err="1"/>
              <a:t>amet</a:t>
            </a:r>
            <a:r>
              <a:rPr lang="en-US" spc="-100" dirty="0">
                <a:sym typeface="Wingdings 3" panose="05040102010807070707" pitchFamily="18" charset="2"/>
              </a:rPr>
              <a:t> </a:t>
            </a:r>
            <a:endParaRPr lang="en-US" dirty="0"/>
          </a:p>
        </p:txBody>
      </p:sp>
      <p:sp>
        <p:nvSpPr>
          <p:cNvPr id="6" name="Rectángulo: esquinas redondeadas 53">
            <a:extLst>
              <a:ext uri="{FF2B5EF4-FFF2-40B4-BE49-F238E27FC236}">
                <a16:creationId xmlns:a16="http://schemas.microsoft.com/office/drawing/2014/main" id="{27B71E7F-7BFD-AE6C-B9FE-D84AE2A88876}"/>
              </a:ext>
            </a:extLst>
          </p:cNvPr>
          <p:cNvSpPr/>
          <p:nvPr/>
        </p:nvSpPr>
        <p:spPr>
          <a:xfrm>
            <a:off x="6106634" y="435936"/>
            <a:ext cx="5667375" cy="6041065"/>
          </a:xfrm>
          <a:prstGeom prst="roundRect">
            <a:avLst>
              <a:gd name="adj" fmla="val 315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2700"/>
          </a:p>
        </p:txBody>
      </p:sp>
      <p:pic>
        <p:nvPicPr>
          <p:cNvPr id="39" name="Picture 38">
            <a:extLst>
              <a:ext uri="{FF2B5EF4-FFF2-40B4-BE49-F238E27FC236}">
                <a16:creationId xmlns:a16="http://schemas.microsoft.com/office/drawing/2014/main" id="{C432F81B-E0B6-E60E-5F19-1BF27B494214}"/>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6694586" y="1021923"/>
            <a:ext cx="584251" cy="173359"/>
          </a:xfrm>
          <a:prstGeom prst="rect">
            <a:avLst/>
          </a:prstGeom>
        </p:spPr>
      </p:pic>
      <p:pic>
        <p:nvPicPr>
          <p:cNvPr id="40" name="Picture 39">
            <a:extLst>
              <a:ext uri="{FF2B5EF4-FFF2-40B4-BE49-F238E27FC236}">
                <a16:creationId xmlns:a16="http://schemas.microsoft.com/office/drawing/2014/main" id="{3F230C36-37D1-AA73-C7A8-EF29B43F6248}"/>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7977408" y="1021923"/>
            <a:ext cx="584251" cy="173359"/>
          </a:xfrm>
          <a:prstGeom prst="rect">
            <a:avLst/>
          </a:prstGeom>
        </p:spPr>
      </p:pic>
      <p:pic>
        <p:nvPicPr>
          <p:cNvPr id="41" name="Picture 40">
            <a:extLst>
              <a:ext uri="{FF2B5EF4-FFF2-40B4-BE49-F238E27FC236}">
                <a16:creationId xmlns:a16="http://schemas.microsoft.com/office/drawing/2014/main" id="{2155B7A3-0FF0-2FB1-2BEF-3D48F2DA1BCC}"/>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9285160" y="1021922"/>
            <a:ext cx="584251" cy="173359"/>
          </a:xfrm>
          <a:prstGeom prst="rect">
            <a:avLst/>
          </a:prstGeom>
        </p:spPr>
      </p:pic>
      <p:pic>
        <p:nvPicPr>
          <p:cNvPr id="42" name="Picture 41">
            <a:extLst>
              <a:ext uri="{FF2B5EF4-FFF2-40B4-BE49-F238E27FC236}">
                <a16:creationId xmlns:a16="http://schemas.microsoft.com/office/drawing/2014/main" id="{E894587E-E3B9-9118-F321-EE083CE45280}"/>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10584220" y="1021922"/>
            <a:ext cx="584251" cy="173359"/>
          </a:xfrm>
          <a:prstGeom prst="rect">
            <a:avLst/>
          </a:prstGeom>
        </p:spPr>
      </p:pic>
      <p:pic>
        <p:nvPicPr>
          <p:cNvPr id="45" name="Picture 44">
            <a:extLst>
              <a:ext uri="{FF2B5EF4-FFF2-40B4-BE49-F238E27FC236}">
                <a16:creationId xmlns:a16="http://schemas.microsoft.com/office/drawing/2014/main" id="{D9139955-D70B-DD99-BDC8-9278CBD5704A}"/>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6694586" y="1611176"/>
            <a:ext cx="584251" cy="173359"/>
          </a:xfrm>
          <a:prstGeom prst="rect">
            <a:avLst/>
          </a:prstGeom>
        </p:spPr>
      </p:pic>
      <p:pic>
        <p:nvPicPr>
          <p:cNvPr id="46" name="Picture 45">
            <a:extLst>
              <a:ext uri="{FF2B5EF4-FFF2-40B4-BE49-F238E27FC236}">
                <a16:creationId xmlns:a16="http://schemas.microsoft.com/office/drawing/2014/main" id="{E3025161-9E0E-F998-0927-4F67A5D054C2}"/>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7977408" y="1611176"/>
            <a:ext cx="584251" cy="173359"/>
          </a:xfrm>
          <a:prstGeom prst="rect">
            <a:avLst/>
          </a:prstGeom>
        </p:spPr>
      </p:pic>
      <p:pic>
        <p:nvPicPr>
          <p:cNvPr id="47" name="Picture 46">
            <a:extLst>
              <a:ext uri="{FF2B5EF4-FFF2-40B4-BE49-F238E27FC236}">
                <a16:creationId xmlns:a16="http://schemas.microsoft.com/office/drawing/2014/main" id="{99596287-AC53-C8F4-2234-F52A28BB0FB2}"/>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9285160" y="1611175"/>
            <a:ext cx="584251" cy="173359"/>
          </a:xfrm>
          <a:prstGeom prst="rect">
            <a:avLst/>
          </a:prstGeom>
        </p:spPr>
      </p:pic>
      <p:pic>
        <p:nvPicPr>
          <p:cNvPr id="48" name="Picture 47">
            <a:extLst>
              <a:ext uri="{FF2B5EF4-FFF2-40B4-BE49-F238E27FC236}">
                <a16:creationId xmlns:a16="http://schemas.microsoft.com/office/drawing/2014/main" id="{BA203658-0D25-BC5F-51EA-9D275E492CE6}"/>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10584220" y="1611175"/>
            <a:ext cx="584251" cy="173359"/>
          </a:xfrm>
          <a:prstGeom prst="rect">
            <a:avLst/>
          </a:prstGeom>
        </p:spPr>
      </p:pic>
      <p:pic>
        <p:nvPicPr>
          <p:cNvPr id="50" name="Picture 49">
            <a:extLst>
              <a:ext uri="{FF2B5EF4-FFF2-40B4-BE49-F238E27FC236}">
                <a16:creationId xmlns:a16="http://schemas.microsoft.com/office/drawing/2014/main" id="{567B5E9A-02BC-B6CF-7467-555C0C016AD7}"/>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6694586" y="2200429"/>
            <a:ext cx="584251" cy="173359"/>
          </a:xfrm>
          <a:prstGeom prst="rect">
            <a:avLst/>
          </a:prstGeom>
        </p:spPr>
      </p:pic>
      <p:pic>
        <p:nvPicPr>
          <p:cNvPr id="51" name="Picture 50">
            <a:extLst>
              <a:ext uri="{FF2B5EF4-FFF2-40B4-BE49-F238E27FC236}">
                <a16:creationId xmlns:a16="http://schemas.microsoft.com/office/drawing/2014/main" id="{E76C9589-9CDC-7AF6-BFEB-12B66B548E97}"/>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7977408" y="2200429"/>
            <a:ext cx="584251" cy="173359"/>
          </a:xfrm>
          <a:prstGeom prst="rect">
            <a:avLst/>
          </a:prstGeom>
        </p:spPr>
      </p:pic>
      <p:pic>
        <p:nvPicPr>
          <p:cNvPr id="52" name="Picture 51">
            <a:extLst>
              <a:ext uri="{FF2B5EF4-FFF2-40B4-BE49-F238E27FC236}">
                <a16:creationId xmlns:a16="http://schemas.microsoft.com/office/drawing/2014/main" id="{D0E88AFD-9745-2AFA-B2F9-18AAACF6FD11}"/>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9285160" y="2200428"/>
            <a:ext cx="584251" cy="173359"/>
          </a:xfrm>
          <a:prstGeom prst="rect">
            <a:avLst/>
          </a:prstGeom>
        </p:spPr>
      </p:pic>
      <p:pic>
        <p:nvPicPr>
          <p:cNvPr id="53" name="Picture 52">
            <a:extLst>
              <a:ext uri="{FF2B5EF4-FFF2-40B4-BE49-F238E27FC236}">
                <a16:creationId xmlns:a16="http://schemas.microsoft.com/office/drawing/2014/main" id="{3C0B979C-F57D-7B36-B9D6-1D5EFCD06CD4}"/>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10584220" y="2200428"/>
            <a:ext cx="584251" cy="173359"/>
          </a:xfrm>
          <a:prstGeom prst="rect">
            <a:avLst/>
          </a:prstGeom>
        </p:spPr>
      </p:pic>
      <p:pic>
        <p:nvPicPr>
          <p:cNvPr id="55" name="Picture 54">
            <a:extLst>
              <a:ext uri="{FF2B5EF4-FFF2-40B4-BE49-F238E27FC236}">
                <a16:creationId xmlns:a16="http://schemas.microsoft.com/office/drawing/2014/main" id="{D4B803FD-AD03-32E9-FFC1-33C9E80AE193}"/>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6694586" y="2789682"/>
            <a:ext cx="584251" cy="173359"/>
          </a:xfrm>
          <a:prstGeom prst="rect">
            <a:avLst/>
          </a:prstGeom>
        </p:spPr>
      </p:pic>
      <p:pic>
        <p:nvPicPr>
          <p:cNvPr id="56" name="Picture 55">
            <a:extLst>
              <a:ext uri="{FF2B5EF4-FFF2-40B4-BE49-F238E27FC236}">
                <a16:creationId xmlns:a16="http://schemas.microsoft.com/office/drawing/2014/main" id="{E8956E58-CD24-02BC-037A-330E41FA9C48}"/>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7977408" y="2789682"/>
            <a:ext cx="584251" cy="173359"/>
          </a:xfrm>
          <a:prstGeom prst="rect">
            <a:avLst/>
          </a:prstGeom>
        </p:spPr>
      </p:pic>
      <p:pic>
        <p:nvPicPr>
          <p:cNvPr id="57" name="Picture 56">
            <a:extLst>
              <a:ext uri="{FF2B5EF4-FFF2-40B4-BE49-F238E27FC236}">
                <a16:creationId xmlns:a16="http://schemas.microsoft.com/office/drawing/2014/main" id="{9DBB6EDD-A867-0ADA-0C3E-485F6FB73E89}"/>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9285160" y="2789681"/>
            <a:ext cx="584251" cy="173359"/>
          </a:xfrm>
          <a:prstGeom prst="rect">
            <a:avLst/>
          </a:prstGeom>
        </p:spPr>
      </p:pic>
      <p:pic>
        <p:nvPicPr>
          <p:cNvPr id="58" name="Picture 57">
            <a:extLst>
              <a:ext uri="{FF2B5EF4-FFF2-40B4-BE49-F238E27FC236}">
                <a16:creationId xmlns:a16="http://schemas.microsoft.com/office/drawing/2014/main" id="{F76651F0-3E61-CB85-F7D9-29EAE1652D65}"/>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10584220" y="2789681"/>
            <a:ext cx="584251" cy="173359"/>
          </a:xfrm>
          <a:prstGeom prst="rect">
            <a:avLst/>
          </a:prstGeom>
        </p:spPr>
      </p:pic>
      <p:pic>
        <p:nvPicPr>
          <p:cNvPr id="60" name="Picture 59">
            <a:extLst>
              <a:ext uri="{FF2B5EF4-FFF2-40B4-BE49-F238E27FC236}">
                <a16:creationId xmlns:a16="http://schemas.microsoft.com/office/drawing/2014/main" id="{143F2023-4470-2915-6DEE-5F3497FA0A1A}"/>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6694586" y="3378935"/>
            <a:ext cx="584251" cy="173359"/>
          </a:xfrm>
          <a:prstGeom prst="rect">
            <a:avLst/>
          </a:prstGeom>
        </p:spPr>
      </p:pic>
      <p:pic>
        <p:nvPicPr>
          <p:cNvPr id="61" name="Picture 60">
            <a:extLst>
              <a:ext uri="{FF2B5EF4-FFF2-40B4-BE49-F238E27FC236}">
                <a16:creationId xmlns:a16="http://schemas.microsoft.com/office/drawing/2014/main" id="{99624D45-BB64-6773-4B3B-30B4F3756513}"/>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7977408" y="3378935"/>
            <a:ext cx="584251" cy="173359"/>
          </a:xfrm>
          <a:prstGeom prst="rect">
            <a:avLst/>
          </a:prstGeom>
        </p:spPr>
      </p:pic>
      <p:pic>
        <p:nvPicPr>
          <p:cNvPr id="62" name="Picture 61">
            <a:extLst>
              <a:ext uri="{FF2B5EF4-FFF2-40B4-BE49-F238E27FC236}">
                <a16:creationId xmlns:a16="http://schemas.microsoft.com/office/drawing/2014/main" id="{D863D324-485F-8D1E-066D-CCDD6977D1C1}"/>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9285160" y="3378934"/>
            <a:ext cx="584251" cy="173359"/>
          </a:xfrm>
          <a:prstGeom prst="rect">
            <a:avLst/>
          </a:prstGeom>
        </p:spPr>
      </p:pic>
      <p:pic>
        <p:nvPicPr>
          <p:cNvPr id="63" name="Picture 62">
            <a:extLst>
              <a:ext uri="{FF2B5EF4-FFF2-40B4-BE49-F238E27FC236}">
                <a16:creationId xmlns:a16="http://schemas.microsoft.com/office/drawing/2014/main" id="{E030D108-FCC3-92DA-2D34-F3C85E9A4A34}"/>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10584220" y="3378934"/>
            <a:ext cx="584251" cy="173359"/>
          </a:xfrm>
          <a:prstGeom prst="rect">
            <a:avLst/>
          </a:prstGeom>
        </p:spPr>
      </p:pic>
      <p:pic>
        <p:nvPicPr>
          <p:cNvPr id="65" name="Picture 64">
            <a:extLst>
              <a:ext uri="{FF2B5EF4-FFF2-40B4-BE49-F238E27FC236}">
                <a16:creationId xmlns:a16="http://schemas.microsoft.com/office/drawing/2014/main" id="{75DD274D-26C2-3AE7-A618-09FBD68660DD}"/>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6694586" y="3968188"/>
            <a:ext cx="584251" cy="173359"/>
          </a:xfrm>
          <a:prstGeom prst="rect">
            <a:avLst/>
          </a:prstGeom>
        </p:spPr>
      </p:pic>
      <p:pic>
        <p:nvPicPr>
          <p:cNvPr id="66" name="Picture 65">
            <a:extLst>
              <a:ext uri="{FF2B5EF4-FFF2-40B4-BE49-F238E27FC236}">
                <a16:creationId xmlns:a16="http://schemas.microsoft.com/office/drawing/2014/main" id="{8F9BEC33-D67E-C64F-5833-FF753B9B48A8}"/>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7977408" y="3968188"/>
            <a:ext cx="584251" cy="173359"/>
          </a:xfrm>
          <a:prstGeom prst="rect">
            <a:avLst/>
          </a:prstGeom>
        </p:spPr>
      </p:pic>
      <p:pic>
        <p:nvPicPr>
          <p:cNvPr id="67" name="Picture 66">
            <a:extLst>
              <a:ext uri="{FF2B5EF4-FFF2-40B4-BE49-F238E27FC236}">
                <a16:creationId xmlns:a16="http://schemas.microsoft.com/office/drawing/2014/main" id="{9AC75EB9-15BC-7EEF-C7A7-D4A693AA5B98}"/>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9285160" y="3968187"/>
            <a:ext cx="584251" cy="173359"/>
          </a:xfrm>
          <a:prstGeom prst="rect">
            <a:avLst/>
          </a:prstGeom>
        </p:spPr>
      </p:pic>
      <p:pic>
        <p:nvPicPr>
          <p:cNvPr id="68" name="Picture 67">
            <a:extLst>
              <a:ext uri="{FF2B5EF4-FFF2-40B4-BE49-F238E27FC236}">
                <a16:creationId xmlns:a16="http://schemas.microsoft.com/office/drawing/2014/main" id="{1E3B1AC8-2D66-7F8C-0BC7-6B77BB736185}"/>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10584220" y="3968187"/>
            <a:ext cx="584251" cy="173359"/>
          </a:xfrm>
          <a:prstGeom prst="rect">
            <a:avLst/>
          </a:prstGeom>
        </p:spPr>
      </p:pic>
      <p:pic>
        <p:nvPicPr>
          <p:cNvPr id="70" name="Picture 69">
            <a:extLst>
              <a:ext uri="{FF2B5EF4-FFF2-40B4-BE49-F238E27FC236}">
                <a16:creationId xmlns:a16="http://schemas.microsoft.com/office/drawing/2014/main" id="{011FAA7C-9647-10F3-EB25-470531125EAF}"/>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6694586" y="4557441"/>
            <a:ext cx="584251" cy="173359"/>
          </a:xfrm>
          <a:prstGeom prst="rect">
            <a:avLst/>
          </a:prstGeom>
        </p:spPr>
      </p:pic>
      <p:pic>
        <p:nvPicPr>
          <p:cNvPr id="71" name="Picture 70">
            <a:extLst>
              <a:ext uri="{FF2B5EF4-FFF2-40B4-BE49-F238E27FC236}">
                <a16:creationId xmlns:a16="http://schemas.microsoft.com/office/drawing/2014/main" id="{C88FE06E-220D-20FF-E9F0-DBFF0A0192BA}"/>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7977408" y="4557441"/>
            <a:ext cx="584251" cy="173359"/>
          </a:xfrm>
          <a:prstGeom prst="rect">
            <a:avLst/>
          </a:prstGeom>
        </p:spPr>
      </p:pic>
      <p:pic>
        <p:nvPicPr>
          <p:cNvPr id="72" name="Picture 71">
            <a:extLst>
              <a:ext uri="{FF2B5EF4-FFF2-40B4-BE49-F238E27FC236}">
                <a16:creationId xmlns:a16="http://schemas.microsoft.com/office/drawing/2014/main" id="{F46672A2-90C9-4A97-F533-3C46FC2EFAE1}"/>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9285160" y="4557440"/>
            <a:ext cx="584251" cy="173359"/>
          </a:xfrm>
          <a:prstGeom prst="rect">
            <a:avLst/>
          </a:prstGeom>
        </p:spPr>
      </p:pic>
      <p:pic>
        <p:nvPicPr>
          <p:cNvPr id="73" name="Picture 72">
            <a:extLst>
              <a:ext uri="{FF2B5EF4-FFF2-40B4-BE49-F238E27FC236}">
                <a16:creationId xmlns:a16="http://schemas.microsoft.com/office/drawing/2014/main" id="{6D2DEB9C-5315-3FF7-3759-925BF5780D59}"/>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10584220" y="4557440"/>
            <a:ext cx="584251" cy="173359"/>
          </a:xfrm>
          <a:prstGeom prst="rect">
            <a:avLst/>
          </a:prstGeom>
        </p:spPr>
      </p:pic>
      <p:pic>
        <p:nvPicPr>
          <p:cNvPr id="75" name="Picture 74">
            <a:extLst>
              <a:ext uri="{FF2B5EF4-FFF2-40B4-BE49-F238E27FC236}">
                <a16:creationId xmlns:a16="http://schemas.microsoft.com/office/drawing/2014/main" id="{54D9E43A-8189-E8B1-B2DB-65466B9F82E1}"/>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6694586" y="5146694"/>
            <a:ext cx="584251" cy="173359"/>
          </a:xfrm>
          <a:prstGeom prst="rect">
            <a:avLst/>
          </a:prstGeom>
        </p:spPr>
      </p:pic>
      <p:pic>
        <p:nvPicPr>
          <p:cNvPr id="76" name="Picture 75">
            <a:extLst>
              <a:ext uri="{FF2B5EF4-FFF2-40B4-BE49-F238E27FC236}">
                <a16:creationId xmlns:a16="http://schemas.microsoft.com/office/drawing/2014/main" id="{2A03240E-46BE-6280-3F9D-CF053FADA875}"/>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7977408" y="5146694"/>
            <a:ext cx="584251" cy="173359"/>
          </a:xfrm>
          <a:prstGeom prst="rect">
            <a:avLst/>
          </a:prstGeom>
        </p:spPr>
      </p:pic>
      <p:pic>
        <p:nvPicPr>
          <p:cNvPr id="77" name="Picture 76">
            <a:extLst>
              <a:ext uri="{FF2B5EF4-FFF2-40B4-BE49-F238E27FC236}">
                <a16:creationId xmlns:a16="http://schemas.microsoft.com/office/drawing/2014/main" id="{B4EBD9E2-217D-8952-B875-7E81AA952AB4}"/>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9285160" y="5146693"/>
            <a:ext cx="584251" cy="173359"/>
          </a:xfrm>
          <a:prstGeom prst="rect">
            <a:avLst/>
          </a:prstGeom>
        </p:spPr>
      </p:pic>
      <p:pic>
        <p:nvPicPr>
          <p:cNvPr id="78" name="Picture 77">
            <a:extLst>
              <a:ext uri="{FF2B5EF4-FFF2-40B4-BE49-F238E27FC236}">
                <a16:creationId xmlns:a16="http://schemas.microsoft.com/office/drawing/2014/main" id="{13CBACCB-7B97-E8AF-E2FB-5E38C83A61BD}"/>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10584220" y="5146693"/>
            <a:ext cx="584251" cy="173359"/>
          </a:xfrm>
          <a:prstGeom prst="rect">
            <a:avLst/>
          </a:prstGeom>
        </p:spPr>
      </p:pic>
      <p:pic>
        <p:nvPicPr>
          <p:cNvPr id="80" name="Picture 79">
            <a:extLst>
              <a:ext uri="{FF2B5EF4-FFF2-40B4-BE49-F238E27FC236}">
                <a16:creationId xmlns:a16="http://schemas.microsoft.com/office/drawing/2014/main" id="{D0087648-D6A2-0FFC-A701-D9ECDEC8C759}"/>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6694586" y="5735948"/>
            <a:ext cx="584251" cy="173359"/>
          </a:xfrm>
          <a:prstGeom prst="rect">
            <a:avLst/>
          </a:prstGeom>
        </p:spPr>
      </p:pic>
      <p:pic>
        <p:nvPicPr>
          <p:cNvPr id="81" name="Picture 80">
            <a:extLst>
              <a:ext uri="{FF2B5EF4-FFF2-40B4-BE49-F238E27FC236}">
                <a16:creationId xmlns:a16="http://schemas.microsoft.com/office/drawing/2014/main" id="{5A2F279C-211F-C57B-7A49-171C35161671}"/>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7977408" y="5735948"/>
            <a:ext cx="584251" cy="173359"/>
          </a:xfrm>
          <a:prstGeom prst="rect">
            <a:avLst/>
          </a:prstGeom>
        </p:spPr>
      </p:pic>
      <p:pic>
        <p:nvPicPr>
          <p:cNvPr id="82" name="Picture 81">
            <a:extLst>
              <a:ext uri="{FF2B5EF4-FFF2-40B4-BE49-F238E27FC236}">
                <a16:creationId xmlns:a16="http://schemas.microsoft.com/office/drawing/2014/main" id="{D33626A1-E212-7958-E918-579E66B4DFD6}"/>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9285160" y="5735947"/>
            <a:ext cx="584251" cy="173359"/>
          </a:xfrm>
          <a:prstGeom prst="rect">
            <a:avLst/>
          </a:prstGeom>
        </p:spPr>
      </p:pic>
      <p:pic>
        <p:nvPicPr>
          <p:cNvPr id="83" name="Picture 82">
            <a:extLst>
              <a:ext uri="{FF2B5EF4-FFF2-40B4-BE49-F238E27FC236}">
                <a16:creationId xmlns:a16="http://schemas.microsoft.com/office/drawing/2014/main" id="{475413D9-C3E4-41A1-5DBA-6901EB37960E}"/>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10584220" y="5735947"/>
            <a:ext cx="584251" cy="173359"/>
          </a:xfrm>
          <a:prstGeom prst="rect">
            <a:avLst/>
          </a:prstGeom>
        </p:spPr>
      </p:pic>
    </p:spTree>
    <p:extLst>
      <p:ext uri="{BB962C8B-B14F-4D97-AF65-F5344CB8AC3E}">
        <p14:creationId xmlns:p14="http://schemas.microsoft.com/office/powerpoint/2010/main" val="197763726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96497-6CF2-4807-077A-AC72E4C980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A715E4-985A-4130-F552-F3FAD4C4D761}"/>
              </a:ext>
            </a:extLst>
          </p:cNvPr>
          <p:cNvSpPr>
            <a:spLocks noGrp="1"/>
          </p:cNvSpPr>
          <p:nvPr>
            <p:ph type="title"/>
          </p:nvPr>
        </p:nvSpPr>
        <p:spPr/>
        <p:txBody>
          <a:bodyPr/>
          <a:lstStyle/>
          <a:p>
            <a:r>
              <a:rPr lang="en-US" dirty="0"/>
              <a:t>Header lorem ipsum</a:t>
            </a:r>
          </a:p>
        </p:txBody>
      </p:sp>
      <p:sp>
        <p:nvSpPr>
          <p:cNvPr id="3" name="Footer Placeholder 2">
            <a:extLst>
              <a:ext uri="{FF2B5EF4-FFF2-40B4-BE49-F238E27FC236}">
                <a16:creationId xmlns:a16="http://schemas.microsoft.com/office/drawing/2014/main" id="{0154F117-AD16-117A-9BEA-F32117BAA9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0FF9F6-0317-5990-1DED-7C64CE28B5ED}"/>
              </a:ext>
            </a:extLst>
          </p:cNvPr>
          <p:cNvSpPr>
            <a:spLocks noGrp="1"/>
          </p:cNvSpPr>
          <p:nvPr>
            <p:ph type="sldNum" sz="quarter" idx="12"/>
          </p:nvPr>
        </p:nvSpPr>
        <p:spPr/>
        <p:txBody>
          <a:bodyPr/>
          <a:lstStyle/>
          <a:p>
            <a:fld id="{AEAD572E-2F50-43BC-A5A3-42ECFACCA1CC}" type="slidenum">
              <a:rPr lang="en-US" smtClean="0"/>
              <a:pPr/>
              <a:t>63</a:t>
            </a:fld>
            <a:endParaRPr lang="en-US"/>
          </a:p>
        </p:txBody>
      </p:sp>
      <p:sp>
        <p:nvSpPr>
          <p:cNvPr id="5" name="Text Placeholder 4">
            <a:extLst>
              <a:ext uri="{FF2B5EF4-FFF2-40B4-BE49-F238E27FC236}">
                <a16:creationId xmlns:a16="http://schemas.microsoft.com/office/drawing/2014/main" id="{EF1140AD-1809-366A-CB40-724051FE4369}"/>
              </a:ext>
            </a:extLst>
          </p:cNvPr>
          <p:cNvSpPr>
            <a:spLocks noGrp="1"/>
          </p:cNvSpPr>
          <p:nvPr>
            <p:ph type="body" sz="quarter" idx="13"/>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1"/>
            <a:r>
              <a:rPr lang="en-US" dirty="0"/>
              <a:t>Subhead</a:t>
            </a:r>
            <a:r>
              <a:rPr lang="en-US" spc="-100" dirty="0">
                <a:sym typeface="Wingdings 3" panose="05040102010807070707" pitchFamily="18" charset="2"/>
              </a:rPr>
              <a:t> </a:t>
            </a:r>
            <a:endParaRPr lang="en-US" dirty="0"/>
          </a:p>
          <a:p>
            <a:pPr lvl="2"/>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a:t>
            </a:r>
            <a:r>
              <a:rPr lang="en-US" spc="-100" dirty="0">
                <a:sym typeface="Wingdings 3" panose="05040102010807070707" pitchFamily="18" charset="2"/>
              </a:rPr>
              <a:t> </a:t>
            </a:r>
            <a:r>
              <a:rPr lang="en-US" dirty="0"/>
              <a:t>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3"/>
            <a:r>
              <a:rPr lang="en-US" dirty="0"/>
              <a:t>First level bullet lorem ipsum dolor sit </a:t>
            </a:r>
            <a:r>
              <a:rPr lang="en-US" dirty="0" err="1"/>
              <a:t>amet</a:t>
            </a:r>
            <a:r>
              <a:rPr lang="en-US" spc="-100" dirty="0">
                <a:sym typeface="Wingdings 3" panose="05040102010807070707" pitchFamily="18" charset="2"/>
              </a:rPr>
              <a:t> </a:t>
            </a:r>
            <a:endParaRPr lang="en-US" dirty="0"/>
          </a:p>
          <a:p>
            <a:pPr lvl="4"/>
            <a:r>
              <a:rPr lang="en-US" dirty="0"/>
              <a:t>Second level bullet lorem ipsum dolor sit amen</a:t>
            </a:r>
            <a:r>
              <a:rPr lang="en-US" spc="-100" dirty="0">
                <a:sym typeface="Wingdings 3" panose="05040102010807070707" pitchFamily="18" charset="2"/>
              </a:rPr>
              <a:t> </a:t>
            </a:r>
            <a:endParaRPr lang="en-US" dirty="0"/>
          </a:p>
          <a:p>
            <a:pPr lvl="5"/>
            <a:r>
              <a:rPr lang="en-US" dirty="0"/>
              <a:t>Third level bullet lorem ipsum dolor sit </a:t>
            </a:r>
            <a:r>
              <a:rPr lang="en-US" dirty="0" err="1"/>
              <a:t>amet</a:t>
            </a:r>
            <a:r>
              <a:rPr lang="en-US" spc="-100" dirty="0">
                <a:sym typeface="Wingdings 3" panose="05040102010807070707" pitchFamily="18" charset="2"/>
              </a:rPr>
              <a:t> </a:t>
            </a:r>
            <a:endParaRPr lang="en-US" dirty="0"/>
          </a:p>
        </p:txBody>
      </p:sp>
      <p:sp>
        <p:nvSpPr>
          <p:cNvPr id="39" name="Rectángulo: esquinas redondeadas 53">
            <a:extLst>
              <a:ext uri="{FF2B5EF4-FFF2-40B4-BE49-F238E27FC236}">
                <a16:creationId xmlns:a16="http://schemas.microsoft.com/office/drawing/2014/main" id="{EBCE718F-C349-9ED2-44EC-1D0B912072DE}"/>
              </a:ext>
            </a:extLst>
          </p:cNvPr>
          <p:cNvSpPr/>
          <p:nvPr/>
        </p:nvSpPr>
        <p:spPr>
          <a:xfrm>
            <a:off x="6106634" y="435936"/>
            <a:ext cx="5667375" cy="6041065"/>
          </a:xfrm>
          <a:prstGeom prst="roundRect">
            <a:avLst>
              <a:gd name="adj" fmla="val 315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2700"/>
          </a:p>
        </p:txBody>
      </p:sp>
      <p:pic>
        <p:nvPicPr>
          <p:cNvPr id="7" name="Picture 6">
            <a:extLst>
              <a:ext uri="{FF2B5EF4-FFF2-40B4-BE49-F238E27FC236}">
                <a16:creationId xmlns:a16="http://schemas.microsoft.com/office/drawing/2014/main" id="{3B4C49CB-6DE3-9BFC-E0BE-857F9340A486}"/>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6856654" y="1235886"/>
            <a:ext cx="777581" cy="230724"/>
          </a:xfrm>
          <a:prstGeom prst="rect">
            <a:avLst/>
          </a:prstGeom>
        </p:spPr>
      </p:pic>
      <p:pic>
        <p:nvPicPr>
          <p:cNvPr id="8" name="Picture 7">
            <a:extLst>
              <a:ext uri="{FF2B5EF4-FFF2-40B4-BE49-F238E27FC236}">
                <a16:creationId xmlns:a16="http://schemas.microsoft.com/office/drawing/2014/main" id="{698DEA69-ED99-EB4B-D6E5-5EC5DF8F63F3}"/>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8563966" y="1235886"/>
            <a:ext cx="777581" cy="230724"/>
          </a:xfrm>
          <a:prstGeom prst="rect">
            <a:avLst/>
          </a:prstGeom>
        </p:spPr>
      </p:pic>
      <p:pic>
        <p:nvPicPr>
          <p:cNvPr id="9" name="Picture 8">
            <a:extLst>
              <a:ext uri="{FF2B5EF4-FFF2-40B4-BE49-F238E27FC236}">
                <a16:creationId xmlns:a16="http://schemas.microsoft.com/office/drawing/2014/main" id="{0D566D35-38BE-6055-1264-CCDE73A243B6}"/>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10304457" y="1235885"/>
            <a:ext cx="777581" cy="230724"/>
          </a:xfrm>
          <a:prstGeom prst="rect">
            <a:avLst/>
          </a:prstGeom>
        </p:spPr>
      </p:pic>
      <p:pic>
        <p:nvPicPr>
          <p:cNvPr id="13" name="Picture 12">
            <a:extLst>
              <a:ext uri="{FF2B5EF4-FFF2-40B4-BE49-F238E27FC236}">
                <a16:creationId xmlns:a16="http://schemas.microsoft.com/office/drawing/2014/main" id="{8FF40C7F-CEEC-14DF-A422-6A02686AC5D1}"/>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6856654" y="2072790"/>
            <a:ext cx="777581" cy="230724"/>
          </a:xfrm>
          <a:prstGeom prst="rect">
            <a:avLst/>
          </a:prstGeom>
        </p:spPr>
      </p:pic>
      <p:pic>
        <p:nvPicPr>
          <p:cNvPr id="14" name="Picture 13">
            <a:extLst>
              <a:ext uri="{FF2B5EF4-FFF2-40B4-BE49-F238E27FC236}">
                <a16:creationId xmlns:a16="http://schemas.microsoft.com/office/drawing/2014/main" id="{A027360D-71A1-3CBA-60A8-9E7E67FA33C1}"/>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8563966" y="2072790"/>
            <a:ext cx="777581" cy="230724"/>
          </a:xfrm>
          <a:prstGeom prst="rect">
            <a:avLst/>
          </a:prstGeom>
        </p:spPr>
      </p:pic>
      <p:pic>
        <p:nvPicPr>
          <p:cNvPr id="15" name="Picture 14">
            <a:extLst>
              <a:ext uri="{FF2B5EF4-FFF2-40B4-BE49-F238E27FC236}">
                <a16:creationId xmlns:a16="http://schemas.microsoft.com/office/drawing/2014/main" id="{FE38D436-D393-9ABB-BEDE-B1FF54801036}"/>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10304457" y="2072789"/>
            <a:ext cx="777581" cy="230724"/>
          </a:xfrm>
          <a:prstGeom prst="rect">
            <a:avLst/>
          </a:prstGeom>
        </p:spPr>
      </p:pic>
      <p:pic>
        <p:nvPicPr>
          <p:cNvPr id="17" name="Picture 16">
            <a:extLst>
              <a:ext uri="{FF2B5EF4-FFF2-40B4-BE49-F238E27FC236}">
                <a16:creationId xmlns:a16="http://schemas.microsoft.com/office/drawing/2014/main" id="{C1914C8F-EB72-5C15-3127-4827CF15F232}"/>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6856654" y="2909694"/>
            <a:ext cx="777581" cy="230724"/>
          </a:xfrm>
          <a:prstGeom prst="rect">
            <a:avLst/>
          </a:prstGeom>
        </p:spPr>
      </p:pic>
      <p:pic>
        <p:nvPicPr>
          <p:cNvPr id="18" name="Picture 17">
            <a:extLst>
              <a:ext uri="{FF2B5EF4-FFF2-40B4-BE49-F238E27FC236}">
                <a16:creationId xmlns:a16="http://schemas.microsoft.com/office/drawing/2014/main" id="{4BB10922-2E77-84D7-07CE-BDE2105E0A14}"/>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8563966" y="2909694"/>
            <a:ext cx="777581" cy="230724"/>
          </a:xfrm>
          <a:prstGeom prst="rect">
            <a:avLst/>
          </a:prstGeom>
        </p:spPr>
      </p:pic>
      <p:pic>
        <p:nvPicPr>
          <p:cNvPr id="19" name="Picture 18">
            <a:extLst>
              <a:ext uri="{FF2B5EF4-FFF2-40B4-BE49-F238E27FC236}">
                <a16:creationId xmlns:a16="http://schemas.microsoft.com/office/drawing/2014/main" id="{6BCD3420-6A15-9058-6A79-B1D36F67E2CD}"/>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10304457" y="2909693"/>
            <a:ext cx="777581" cy="230724"/>
          </a:xfrm>
          <a:prstGeom prst="rect">
            <a:avLst/>
          </a:prstGeom>
        </p:spPr>
      </p:pic>
      <p:pic>
        <p:nvPicPr>
          <p:cNvPr id="21" name="Picture 20">
            <a:extLst>
              <a:ext uri="{FF2B5EF4-FFF2-40B4-BE49-F238E27FC236}">
                <a16:creationId xmlns:a16="http://schemas.microsoft.com/office/drawing/2014/main" id="{496CE100-782B-61F5-1960-FD639A25E0F7}"/>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6856654" y="3746598"/>
            <a:ext cx="777581" cy="230724"/>
          </a:xfrm>
          <a:prstGeom prst="rect">
            <a:avLst/>
          </a:prstGeom>
        </p:spPr>
      </p:pic>
      <p:pic>
        <p:nvPicPr>
          <p:cNvPr id="22" name="Picture 21">
            <a:extLst>
              <a:ext uri="{FF2B5EF4-FFF2-40B4-BE49-F238E27FC236}">
                <a16:creationId xmlns:a16="http://schemas.microsoft.com/office/drawing/2014/main" id="{39D969BF-6763-6359-C775-6C9435F28D36}"/>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8563966" y="3746598"/>
            <a:ext cx="777581" cy="230724"/>
          </a:xfrm>
          <a:prstGeom prst="rect">
            <a:avLst/>
          </a:prstGeom>
        </p:spPr>
      </p:pic>
      <p:pic>
        <p:nvPicPr>
          <p:cNvPr id="23" name="Picture 22">
            <a:extLst>
              <a:ext uri="{FF2B5EF4-FFF2-40B4-BE49-F238E27FC236}">
                <a16:creationId xmlns:a16="http://schemas.microsoft.com/office/drawing/2014/main" id="{B0CB5D59-E710-08CE-6DF1-717F954DF2FD}"/>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10304457" y="3746597"/>
            <a:ext cx="777581" cy="230724"/>
          </a:xfrm>
          <a:prstGeom prst="rect">
            <a:avLst/>
          </a:prstGeom>
        </p:spPr>
      </p:pic>
      <p:pic>
        <p:nvPicPr>
          <p:cNvPr id="25" name="Picture 24">
            <a:extLst>
              <a:ext uri="{FF2B5EF4-FFF2-40B4-BE49-F238E27FC236}">
                <a16:creationId xmlns:a16="http://schemas.microsoft.com/office/drawing/2014/main" id="{2EA5DF77-8510-F224-3231-E5F035793B0E}"/>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6856654" y="4583502"/>
            <a:ext cx="777581" cy="230724"/>
          </a:xfrm>
          <a:prstGeom prst="rect">
            <a:avLst/>
          </a:prstGeom>
        </p:spPr>
      </p:pic>
      <p:pic>
        <p:nvPicPr>
          <p:cNvPr id="26" name="Picture 25">
            <a:extLst>
              <a:ext uri="{FF2B5EF4-FFF2-40B4-BE49-F238E27FC236}">
                <a16:creationId xmlns:a16="http://schemas.microsoft.com/office/drawing/2014/main" id="{8959EBE2-82EA-7E95-3913-5826590423DA}"/>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8563966" y="4583502"/>
            <a:ext cx="777581" cy="230724"/>
          </a:xfrm>
          <a:prstGeom prst="rect">
            <a:avLst/>
          </a:prstGeom>
        </p:spPr>
      </p:pic>
      <p:pic>
        <p:nvPicPr>
          <p:cNvPr id="27" name="Picture 26">
            <a:extLst>
              <a:ext uri="{FF2B5EF4-FFF2-40B4-BE49-F238E27FC236}">
                <a16:creationId xmlns:a16="http://schemas.microsoft.com/office/drawing/2014/main" id="{B9D12135-2D66-81EB-D274-5248DF779FF6}"/>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10304457" y="4583501"/>
            <a:ext cx="777581" cy="230724"/>
          </a:xfrm>
          <a:prstGeom prst="rect">
            <a:avLst/>
          </a:prstGeom>
        </p:spPr>
      </p:pic>
      <p:pic>
        <p:nvPicPr>
          <p:cNvPr id="29" name="Picture 28">
            <a:extLst>
              <a:ext uri="{FF2B5EF4-FFF2-40B4-BE49-F238E27FC236}">
                <a16:creationId xmlns:a16="http://schemas.microsoft.com/office/drawing/2014/main" id="{50DA28A9-B6B6-E718-EC91-59447CC8546B}"/>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6856654" y="5420408"/>
            <a:ext cx="777581" cy="230724"/>
          </a:xfrm>
          <a:prstGeom prst="rect">
            <a:avLst/>
          </a:prstGeom>
        </p:spPr>
      </p:pic>
      <p:pic>
        <p:nvPicPr>
          <p:cNvPr id="30" name="Picture 29">
            <a:extLst>
              <a:ext uri="{FF2B5EF4-FFF2-40B4-BE49-F238E27FC236}">
                <a16:creationId xmlns:a16="http://schemas.microsoft.com/office/drawing/2014/main" id="{85B1A69D-3134-CD4A-5B82-19A14DE190E3}"/>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8563966" y="5420408"/>
            <a:ext cx="777581" cy="230724"/>
          </a:xfrm>
          <a:prstGeom prst="rect">
            <a:avLst/>
          </a:prstGeom>
        </p:spPr>
      </p:pic>
      <p:pic>
        <p:nvPicPr>
          <p:cNvPr id="31" name="Picture 30">
            <a:extLst>
              <a:ext uri="{FF2B5EF4-FFF2-40B4-BE49-F238E27FC236}">
                <a16:creationId xmlns:a16="http://schemas.microsoft.com/office/drawing/2014/main" id="{92F59F6A-257B-61B3-5D8E-762A9827C5F4}"/>
              </a:ext>
            </a:extLst>
          </p:cNvPr>
          <p:cNvPicPr>
            <a:picLocks noChangeAspect="1"/>
          </p:cNvPicPr>
          <p:nvPr/>
        </p:nvPicPr>
        <p:blipFill>
          <a:blip r:embed="rId2" cstate="print">
            <a:extLst>
              <a:ext uri="{28A0092B-C50C-407E-A947-70E740481C1C}">
                <a14:useLocalDpi xmlns:a14="http://schemas.microsoft.com/office/drawing/2010/main" val="0"/>
              </a:ext>
            </a:extLst>
          </a:blip>
          <a:srcRect l="-1136" t="-6069" r="-296" b="1"/>
          <a:stretch/>
        </p:blipFill>
        <p:spPr>
          <a:xfrm>
            <a:off x="10304457" y="5420407"/>
            <a:ext cx="777581" cy="230724"/>
          </a:xfrm>
          <a:prstGeom prst="rect">
            <a:avLst/>
          </a:prstGeom>
        </p:spPr>
      </p:pic>
    </p:spTree>
    <p:extLst>
      <p:ext uri="{BB962C8B-B14F-4D97-AF65-F5344CB8AC3E}">
        <p14:creationId xmlns:p14="http://schemas.microsoft.com/office/powerpoint/2010/main" val="149682714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6B7B3-34EE-7C03-6F59-D3E221C91F80}"/>
              </a:ext>
            </a:extLst>
          </p:cNvPr>
          <p:cNvSpPr>
            <a:spLocks noGrp="1"/>
          </p:cNvSpPr>
          <p:nvPr>
            <p:ph type="title"/>
          </p:nvPr>
        </p:nvSpPr>
        <p:spPr/>
        <p:txBody>
          <a:bodyPr/>
          <a:lstStyle/>
          <a:p>
            <a:r>
              <a:rPr lang="en-US" dirty="0"/>
              <a:t>Header lorem ipsum</a:t>
            </a:r>
          </a:p>
        </p:txBody>
      </p:sp>
      <p:sp>
        <p:nvSpPr>
          <p:cNvPr id="3" name="Footer Placeholder 2">
            <a:extLst>
              <a:ext uri="{FF2B5EF4-FFF2-40B4-BE49-F238E27FC236}">
                <a16:creationId xmlns:a16="http://schemas.microsoft.com/office/drawing/2014/main" id="{196F8A3E-C061-8EFA-A306-6A079F4680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D0388F-8B33-1F95-7D44-10444D981B45}"/>
              </a:ext>
            </a:extLst>
          </p:cNvPr>
          <p:cNvSpPr>
            <a:spLocks noGrp="1"/>
          </p:cNvSpPr>
          <p:nvPr>
            <p:ph type="sldNum" sz="quarter" idx="12"/>
          </p:nvPr>
        </p:nvSpPr>
        <p:spPr/>
        <p:txBody>
          <a:bodyPr/>
          <a:lstStyle/>
          <a:p>
            <a:fld id="{AEAD572E-2F50-43BC-A5A3-42ECFACCA1CC}" type="slidenum">
              <a:rPr lang="en-US" smtClean="0"/>
              <a:pPr/>
              <a:t>64</a:t>
            </a:fld>
            <a:endParaRPr lang="en-US"/>
          </a:p>
        </p:txBody>
      </p:sp>
      <p:sp>
        <p:nvSpPr>
          <p:cNvPr id="5" name="Text Placeholder 4">
            <a:extLst>
              <a:ext uri="{FF2B5EF4-FFF2-40B4-BE49-F238E27FC236}">
                <a16:creationId xmlns:a16="http://schemas.microsoft.com/office/drawing/2014/main" id="{663E8342-331F-FFA6-6D97-62BA90B69C17}"/>
              </a:ext>
            </a:extLst>
          </p:cNvPr>
          <p:cNvSpPr>
            <a:spLocks noGrp="1"/>
          </p:cNvSpPr>
          <p:nvPr>
            <p:ph type="body" sz="quarter" idx="13"/>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1"/>
            <a:r>
              <a:rPr lang="en-US" dirty="0"/>
              <a:t>Subhead </a:t>
            </a:r>
            <a:r>
              <a:rPr lang="en-US" spc="-100" dirty="0">
                <a:sym typeface="Wingdings 3" panose="05040102010807070707" pitchFamily="18" charset="2"/>
              </a:rPr>
              <a:t></a:t>
            </a:r>
            <a:endParaRPr lang="en-US" dirty="0"/>
          </a:p>
          <a:p>
            <a:pPr lvl="2"/>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spc="-100" dirty="0">
                <a:sym typeface="Wingdings 3" panose="05040102010807070707" pitchFamily="18" charset="2"/>
              </a:rPr>
              <a:t> </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3"/>
            <a:r>
              <a:rPr lang="en-US" dirty="0"/>
              <a:t>First level bullet lorem ipsum dolor sit </a:t>
            </a:r>
            <a:r>
              <a:rPr lang="en-US" dirty="0" err="1"/>
              <a:t>amet</a:t>
            </a:r>
            <a:r>
              <a:rPr lang="en-US" dirty="0"/>
              <a:t> </a:t>
            </a:r>
            <a:r>
              <a:rPr lang="en-US" spc="-100" dirty="0">
                <a:sym typeface="Wingdings 3" panose="05040102010807070707" pitchFamily="18" charset="2"/>
              </a:rPr>
              <a:t></a:t>
            </a:r>
            <a:endParaRPr lang="en-US" dirty="0"/>
          </a:p>
          <a:p>
            <a:pPr lvl="4"/>
            <a:r>
              <a:rPr lang="en-US" dirty="0"/>
              <a:t>Second level bullet lorem ipsum dolor sit amen </a:t>
            </a:r>
            <a:r>
              <a:rPr lang="en-US" spc="-100" dirty="0">
                <a:sym typeface="Wingdings 3" panose="05040102010807070707" pitchFamily="18" charset="2"/>
              </a:rPr>
              <a:t></a:t>
            </a:r>
            <a:endParaRPr lang="en-US" dirty="0"/>
          </a:p>
          <a:p>
            <a:pPr lvl="5"/>
            <a:r>
              <a:rPr lang="en-US" dirty="0"/>
              <a:t>Third level bullet lorem ipsum dolor sit </a:t>
            </a:r>
            <a:r>
              <a:rPr lang="en-US" dirty="0" err="1"/>
              <a:t>amet</a:t>
            </a:r>
            <a:r>
              <a:rPr lang="en-US" dirty="0"/>
              <a:t> </a:t>
            </a:r>
            <a:r>
              <a:rPr lang="en-US" spc="-100" dirty="0">
                <a:sym typeface="Wingdings 3" panose="05040102010807070707" pitchFamily="18" charset="2"/>
              </a:rPr>
              <a:t></a:t>
            </a:r>
            <a:endParaRPr lang="en-US" dirty="0"/>
          </a:p>
        </p:txBody>
      </p:sp>
      <p:sp>
        <p:nvSpPr>
          <p:cNvPr id="24" name="Text Placeholder 12">
            <a:extLst>
              <a:ext uri="{FF2B5EF4-FFF2-40B4-BE49-F238E27FC236}">
                <a16:creationId xmlns:a16="http://schemas.microsoft.com/office/drawing/2014/main" id="{858F520E-BCDD-8023-22EB-10994DC47735}"/>
              </a:ext>
            </a:extLst>
          </p:cNvPr>
          <p:cNvSpPr txBox="1">
            <a:spLocks/>
          </p:cNvSpPr>
          <p:nvPr/>
        </p:nvSpPr>
        <p:spPr>
          <a:xfrm>
            <a:off x="6213475" y="1564002"/>
            <a:ext cx="1690688" cy="1911350"/>
          </a:xfrm>
          <a:prstGeom prst="roundRect">
            <a:avLst>
              <a:gd name="adj" fmla="val 8254"/>
            </a:avLst>
          </a:prstGeom>
          <a:solidFill>
            <a:schemeClr val="accent6">
              <a:hueOff val="-1992857"/>
              <a:satOff val="-1470"/>
              <a:lumOff val="56078"/>
              <a:alpha val="70000"/>
            </a:schemeClr>
          </a:solidFill>
          <a:ln w="12700">
            <a:solidFill>
              <a:schemeClr val="accent6">
                <a:hueOff val="-1992857"/>
                <a:satOff val="-1470"/>
                <a:lumOff val="56078"/>
              </a:schemeClr>
            </a:solidFill>
          </a:ln>
        </p:spPr>
        <p:txBody>
          <a:bodyPr lIns="91440" tIns="91440" rIns="45720" bIns="9144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200" kern="1200">
                <a:solidFill>
                  <a:schemeClr val="tx1"/>
                </a:solidFill>
                <a:latin typeface="+mn-lt"/>
                <a:ea typeface="+mn-ea"/>
                <a:cs typeface="+mn-cs"/>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consectetur</a:t>
            </a:r>
            <a:endParaRPr lang="en-US" dirty="0"/>
          </a:p>
        </p:txBody>
      </p:sp>
      <p:sp>
        <p:nvSpPr>
          <p:cNvPr id="25" name="Text Placeholder 14">
            <a:extLst>
              <a:ext uri="{FF2B5EF4-FFF2-40B4-BE49-F238E27FC236}">
                <a16:creationId xmlns:a16="http://schemas.microsoft.com/office/drawing/2014/main" id="{AF6CC356-FA58-E5A6-7FFA-9A09D5B4A4EA}"/>
              </a:ext>
            </a:extLst>
          </p:cNvPr>
          <p:cNvSpPr txBox="1">
            <a:spLocks/>
          </p:cNvSpPr>
          <p:nvPr/>
        </p:nvSpPr>
        <p:spPr>
          <a:xfrm>
            <a:off x="6270628" y="2562416"/>
            <a:ext cx="1362497" cy="967855"/>
          </a:xfrm>
          <a:prstGeom prst="rect">
            <a:avLst/>
          </a:prstGeom>
        </p:spPr>
        <p:txBody>
          <a:bodyPr anchor="b" anchorCtr="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6000" kern="1200" spc="-100" baseline="0">
                <a:solidFill>
                  <a:schemeClr val="tx1"/>
                </a:solidFill>
                <a:latin typeface="Sora-SIA Thin" pitchFamily="2" charset="0"/>
                <a:ea typeface="+mn-ea"/>
                <a:cs typeface="Sora-SIA Thin" pitchFamily="2" charset="0"/>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01</a:t>
            </a:r>
          </a:p>
        </p:txBody>
      </p:sp>
      <p:sp>
        <p:nvSpPr>
          <p:cNvPr id="26" name="Text Placeholder 12">
            <a:extLst>
              <a:ext uri="{FF2B5EF4-FFF2-40B4-BE49-F238E27FC236}">
                <a16:creationId xmlns:a16="http://schemas.microsoft.com/office/drawing/2014/main" id="{36459CA3-D5AE-93E8-2216-48C0AD16E101}"/>
              </a:ext>
            </a:extLst>
          </p:cNvPr>
          <p:cNvSpPr txBox="1">
            <a:spLocks/>
          </p:cNvSpPr>
          <p:nvPr/>
        </p:nvSpPr>
        <p:spPr>
          <a:xfrm>
            <a:off x="8129322" y="1567388"/>
            <a:ext cx="1690688" cy="1911350"/>
          </a:xfrm>
          <a:prstGeom prst="roundRect">
            <a:avLst>
              <a:gd name="adj" fmla="val 8254"/>
            </a:avLst>
          </a:prstGeom>
          <a:solidFill>
            <a:schemeClr val="accent6">
              <a:hueOff val="-1992857"/>
              <a:satOff val="-1470"/>
              <a:lumOff val="56078"/>
              <a:alpha val="70000"/>
            </a:schemeClr>
          </a:solidFill>
          <a:ln w="12700">
            <a:solidFill>
              <a:schemeClr val="accent6">
                <a:hueOff val="-1992857"/>
                <a:satOff val="-1470"/>
                <a:lumOff val="56078"/>
              </a:schemeClr>
            </a:solidFill>
          </a:ln>
        </p:spPr>
        <p:txBody>
          <a:bodyPr lIns="91440" tIns="91440" rIns="45720" bIns="9144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200" kern="1200">
                <a:solidFill>
                  <a:schemeClr val="tx1"/>
                </a:solidFill>
                <a:latin typeface="+mn-lt"/>
                <a:ea typeface="+mn-ea"/>
                <a:cs typeface="+mn-cs"/>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consectetur</a:t>
            </a:r>
            <a:endParaRPr lang="en-US" dirty="0"/>
          </a:p>
        </p:txBody>
      </p:sp>
      <p:sp>
        <p:nvSpPr>
          <p:cNvPr id="27" name="Text Placeholder 14">
            <a:extLst>
              <a:ext uri="{FF2B5EF4-FFF2-40B4-BE49-F238E27FC236}">
                <a16:creationId xmlns:a16="http://schemas.microsoft.com/office/drawing/2014/main" id="{B95EFAB9-1B90-B76A-82BB-9F581B3FFFCE}"/>
              </a:ext>
            </a:extLst>
          </p:cNvPr>
          <p:cNvSpPr txBox="1">
            <a:spLocks/>
          </p:cNvSpPr>
          <p:nvPr/>
        </p:nvSpPr>
        <p:spPr>
          <a:xfrm>
            <a:off x="8186475" y="2565803"/>
            <a:ext cx="1362497" cy="967855"/>
          </a:xfrm>
          <a:prstGeom prst="rect">
            <a:avLst/>
          </a:prstGeom>
        </p:spPr>
        <p:txBody>
          <a:bodyPr anchor="b" anchorCtr="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6000" kern="1200" spc="-100" baseline="0">
                <a:solidFill>
                  <a:schemeClr val="tx1"/>
                </a:solidFill>
                <a:latin typeface="Sora-SIA Thin" pitchFamily="2" charset="0"/>
                <a:ea typeface="+mn-ea"/>
                <a:cs typeface="Sora-SIA Thin" pitchFamily="2" charset="0"/>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02</a:t>
            </a:r>
          </a:p>
        </p:txBody>
      </p:sp>
      <p:sp>
        <p:nvSpPr>
          <p:cNvPr id="28" name="Text Placeholder 12">
            <a:extLst>
              <a:ext uri="{FF2B5EF4-FFF2-40B4-BE49-F238E27FC236}">
                <a16:creationId xmlns:a16="http://schemas.microsoft.com/office/drawing/2014/main" id="{FB04F753-7CA0-51E5-D347-26881A44B518}"/>
              </a:ext>
            </a:extLst>
          </p:cNvPr>
          <p:cNvSpPr txBox="1">
            <a:spLocks/>
          </p:cNvSpPr>
          <p:nvPr/>
        </p:nvSpPr>
        <p:spPr>
          <a:xfrm>
            <a:off x="10071100" y="1564002"/>
            <a:ext cx="1690688" cy="1911350"/>
          </a:xfrm>
          <a:prstGeom prst="roundRect">
            <a:avLst>
              <a:gd name="adj" fmla="val 8254"/>
            </a:avLst>
          </a:prstGeom>
          <a:solidFill>
            <a:schemeClr val="accent6">
              <a:hueOff val="-1992857"/>
              <a:satOff val="-1470"/>
              <a:lumOff val="56078"/>
              <a:alpha val="70000"/>
            </a:schemeClr>
          </a:solidFill>
          <a:ln w="12700">
            <a:solidFill>
              <a:schemeClr val="accent6">
                <a:hueOff val="-1992857"/>
                <a:satOff val="-1470"/>
                <a:lumOff val="56078"/>
              </a:schemeClr>
            </a:solidFill>
          </a:ln>
        </p:spPr>
        <p:txBody>
          <a:bodyPr lIns="91440" tIns="91440" rIns="45720" bIns="9144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200" kern="1200">
                <a:solidFill>
                  <a:schemeClr val="tx1"/>
                </a:solidFill>
                <a:latin typeface="+mn-lt"/>
                <a:ea typeface="+mn-ea"/>
                <a:cs typeface="+mn-cs"/>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consectetur</a:t>
            </a:r>
            <a:endParaRPr lang="en-US" dirty="0"/>
          </a:p>
        </p:txBody>
      </p:sp>
      <p:sp>
        <p:nvSpPr>
          <p:cNvPr id="29" name="Text Placeholder 14">
            <a:extLst>
              <a:ext uri="{FF2B5EF4-FFF2-40B4-BE49-F238E27FC236}">
                <a16:creationId xmlns:a16="http://schemas.microsoft.com/office/drawing/2014/main" id="{19AEE37B-EC43-79D3-6872-799CC70E8111}"/>
              </a:ext>
            </a:extLst>
          </p:cNvPr>
          <p:cNvSpPr txBox="1">
            <a:spLocks/>
          </p:cNvSpPr>
          <p:nvPr/>
        </p:nvSpPr>
        <p:spPr>
          <a:xfrm>
            <a:off x="10128253" y="2562416"/>
            <a:ext cx="1362497" cy="967855"/>
          </a:xfrm>
          <a:prstGeom prst="rect">
            <a:avLst/>
          </a:prstGeom>
        </p:spPr>
        <p:txBody>
          <a:bodyPr anchor="b" anchorCtr="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6000" kern="1200" spc="-100" baseline="0">
                <a:solidFill>
                  <a:schemeClr val="tx1"/>
                </a:solidFill>
                <a:latin typeface="Sora-SIA Thin" pitchFamily="2" charset="0"/>
                <a:ea typeface="+mn-ea"/>
                <a:cs typeface="Sora-SIA Thin" pitchFamily="2" charset="0"/>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03</a:t>
            </a:r>
          </a:p>
        </p:txBody>
      </p:sp>
      <p:sp>
        <p:nvSpPr>
          <p:cNvPr id="30" name="Text Placeholder 12">
            <a:extLst>
              <a:ext uri="{FF2B5EF4-FFF2-40B4-BE49-F238E27FC236}">
                <a16:creationId xmlns:a16="http://schemas.microsoft.com/office/drawing/2014/main" id="{CEB1C060-C124-4B68-6AA5-7F4BB06E1853}"/>
              </a:ext>
            </a:extLst>
          </p:cNvPr>
          <p:cNvSpPr txBox="1">
            <a:spLocks/>
          </p:cNvSpPr>
          <p:nvPr/>
        </p:nvSpPr>
        <p:spPr>
          <a:xfrm>
            <a:off x="6226440" y="3697602"/>
            <a:ext cx="1690688" cy="1911350"/>
          </a:xfrm>
          <a:prstGeom prst="roundRect">
            <a:avLst>
              <a:gd name="adj" fmla="val 8254"/>
            </a:avLst>
          </a:prstGeom>
          <a:solidFill>
            <a:schemeClr val="accent6">
              <a:hueOff val="-1992857"/>
              <a:satOff val="-1470"/>
              <a:lumOff val="56078"/>
              <a:alpha val="70000"/>
            </a:schemeClr>
          </a:solidFill>
          <a:ln w="12700">
            <a:solidFill>
              <a:schemeClr val="accent6">
                <a:hueOff val="-1992857"/>
                <a:satOff val="-1470"/>
                <a:lumOff val="56078"/>
              </a:schemeClr>
            </a:solidFill>
          </a:ln>
        </p:spPr>
        <p:txBody>
          <a:bodyPr lIns="91440" tIns="91440" rIns="45720" bIns="9144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200" kern="1200">
                <a:solidFill>
                  <a:schemeClr val="tx1"/>
                </a:solidFill>
                <a:latin typeface="+mn-lt"/>
                <a:ea typeface="+mn-ea"/>
                <a:cs typeface="+mn-cs"/>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consectetur</a:t>
            </a:r>
            <a:endParaRPr lang="en-US" dirty="0"/>
          </a:p>
        </p:txBody>
      </p:sp>
      <p:sp>
        <p:nvSpPr>
          <p:cNvPr id="31" name="Text Placeholder 14">
            <a:extLst>
              <a:ext uri="{FF2B5EF4-FFF2-40B4-BE49-F238E27FC236}">
                <a16:creationId xmlns:a16="http://schemas.microsoft.com/office/drawing/2014/main" id="{BA843050-DADD-52F1-7962-D979BD1B477A}"/>
              </a:ext>
            </a:extLst>
          </p:cNvPr>
          <p:cNvSpPr txBox="1">
            <a:spLocks/>
          </p:cNvSpPr>
          <p:nvPr/>
        </p:nvSpPr>
        <p:spPr>
          <a:xfrm>
            <a:off x="6283593" y="4696016"/>
            <a:ext cx="1362497" cy="967855"/>
          </a:xfrm>
          <a:prstGeom prst="rect">
            <a:avLst/>
          </a:prstGeom>
        </p:spPr>
        <p:txBody>
          <a:bodyPr anchor="b" anchorCtr="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6000" kern="1200" spc="-100" baseline="0">
                <a:solidFill>
                  <a:schemeClr val="tx1"/>
                </a:solidFill>
                <a:latin typeface="Sora-SIA Thin" pitchFamily="2" charset="0"/>
                <a:ea typeface="+mn-ea"/>
                <a:cs typeface="Sora-SIA Thin" pitchFamily="2" charset="0"/>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04</a:t>
            </a:r>
          </a:p>
        </p:txBody>
      </p:sp>
      <p:sp>
        <p:nvSpPr>
          <p:cNvPr id="32" name="Text Placeholder 12">
            <a:extLst>
              <a:ext uri="{FF2B5EF4-FFF2-40B4-BE49-F238E27FC236}">
                <a16:creationId xmlns:a16="http://schemas.microsoft.com/office/drawing/2014/main" id="{2800FD07-385A-50A5-49EF-417FC54B1461}"/>
              </a:ext>
            </a:extLst>
          </p:cNvPr>
          <p:cNvSpPr txBox="1">
            <a:spLocks/>
          </p:cNvSpPr>
          <p:nvPr/>
        </p:nvSpPr>
        <p:spPr>
          <a:xfrm>
            <a:off x="8142287" y="3700988"/>
            <a:ext cx="1690688" cy="1911350"/>
          </a:xfrm>
          <a:prstGeom prst="roundRect">
            <a:avLst>
              <a:gd name="adj" fmla="val 8254"/>
            </a:avLst>
          </a:prstGeom>
          <a:solidFill>
            <a:schemeClr val="accent6">
              <a:hueOff val="-1992857"/>
              <a:satOff val="-1470"/>
              <a:lumOff val="56078"/>
              <a:alpha val="70000"/>
            </a:schemeClr>
          </a:solidFill>
          <a:ln w="12700">
            <a:solidFill>
              <a:schemeClr val="accent6">
                <a:hueOff val="-1992857"/>
                <a:satOff val="-1470"/>
                <a:lumOff val="56078"/>
              </a:schemeClr>
            </a:solidFill>
          </a:ln>
        </p:spPr>
        <p:txBody>
          <a:bodyPr lIns="91440" tIns="91440" rIns="45720" bIns="9144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200" kern="1200">
                <a:solidFill>
                  <a:schemeClr val="tx1"/>
                </a:solidFill>
                <a:latin typeface="+mn-lt"/>
                <a:ea typeface="+mn-ea"/>
                <a:cs typeface="+mn-cs"/>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consectetur</a:t>
            </a:r>
            <a:endParaRPr lang="en-US" dirty="0"/>
          </a:p>
        </p:txBody>
      </p:sp>
      <p:sp>
        <p:nvSpPr>
          <p:cNvPr id="33" name="Text Placeholder 14">
            <a:extLst>
              <a:ext uri="{FF2B5EF4-FFF2-40B4-BE49-F238E27FC236}">
                <a16:creationId xmlns:a16="http://schemas.microsoft.com/office/drawing/2014/main" id="{255E23D8-B91D-9C71-5D32-904EC6B5E8BA}"/>
              </a:ext>
            </a:extLst>
          </p:cNvPr>
          <p:cNvSpPr txBox="1">
            <a:spLocks/>
          </p:cNvSpPr>
          <p:nvPr/>
        </p:nvSpPr>
        <p:spPr>
          <a:xfrm>
            <a:off x="8199440" y="4699403"/>
            <a:ext cx="1362497" cy="967855"/>
          </a:xfrm>
          <a:prstGeom prst="rect">
            <a:avLst/>
          </a:prstGeom>
        </p:spPr>
        <p:txBody>
          <a:bodyPr anchor="b" anchorCtr="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6000" kern="1200" spc="-100" baseline="0">
                <a:solidFill>
                  <a:schemeClr val="tx1"/>
                </a:solidFill>
                <a:latin typeface="Sora-SIA Thin" pitchFamily="2" charset="0"/>
                <a:ea typeface="+mn-ea"/>
                <a:cs typeface="Sora-SIA Thin" pitchFamily="2" charset="0"/>
              </a:defRPr>
            </a:lvl1pPr>
            <a:lvl2pPr marL="0" indent="0" algn="l" defTabSz="914446"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05</a:t>
            </a:r>
          </a:p>
        </p:txBody>
      </p:sp>
      <p:pic>
        <p:nvPicPr>
          <p:cNvPr id="34" name="Picture Placeholder 8">
            <a:extLst>
              <a:ext uri="{FF2B5EF4-FFF2-40B4-BE49-F238E27FC236}">
                <a16:creationId xmlns:a16="http://schemas.microsoft.com/office/drawing/2014/main" id="{A286ED38-0076-180D-98D3-F8122687C10F}"/>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0058134" y="3697602"/>
            <a:ext cx="1703654" cy="1911350"/>
          </a:xfrm>
          <a:prstGeom prst="roundRect">
            <a:avLst>
              <a:gd name="adj" fmla="val 7810"/>
            </a:avLst>
          </a:prstGeom>
        </p:spPr>
      </p:pic>
    </p:spTree>
    <p:extLst>
      <p:ext uri="{BB962C8B-B14F-4D97-AF65-F5344CB8AC3E}">
        <p14:creationId xmlns:p14="http://schemas.microsoft.com/office/powerpoint/2010/main" val="41495382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B853C-388B-3B3E-AAF8-C7EB78FC0F45}"/>
            </a:ext>
          </a:extLst>
        </p:cNvPr>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065F3D2-73F6-6E50-C455-D7BE29039C2F}"/>
              </a:ext>
            </a:extLst>
          </p:cNvPr>
          <p:cNvSpPr/>
          <p:nvPr/>
        </p:nvSpPr>
        <p:spPr>
          <a:xfrm>
            <a:off x="6096001" y="865517"/>
            <a:ext cx="5667375" cy="2527540"/>
          </a:xfrm>
          <a:prstGeom prst="roundRect">
            <a:avLst>
              <a:gd name="adj" fmla="val 5746"/>
            </a:avLst>
          </a:prstGeom>
          <a:solidFill>
            <a:schemeClr val="bg1">
              <a:alpha val="70000"/>
            </a:schemeClr>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Rectangle: Rounded Corners 12">
            <a:extLst>
              <a:ext uri="{FF2B5EF4-FFF2-40B4-BE49-F238E27FC236}">
                <a16:creationId xmlns:a16="http://schemas.microsoft.com/office/drawing/2014/main" id="{9D253B2F-993F-EC4F-6EBC-84367A661FAA}"/>
              </a:ext>
            </a:extLst>
          </p:cNvPr>
          <p:cNvSpPr/>
          <p:nvPr/>
        </p:nvSpPr>
        <p:spPr>
          <a:xfrm>
            <a:off x="6121881" y="3648974"/>
            <a:ext cx="5667375" cy="2527540"/>
          </a:xfrm>
          <a:prstGeom prst="roundRect">
            <a:avLst>
              <a:gd name="adj" fmla="val 5746"/>
            </a:avLst>
          </a:prstGeom>
          <a:solidFill>
            <a:schemeClr val="bg1">
              <a:alpha val="70000"/>
            </a:schemeClr>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1">
            <a:extLst>
              <a:ext uri="{FF2B5EF4-FFF2-40B4-BE49-F238E27FC236}">
                <a16:creationId xmlns:a16="http://schemas.microsoft.com/office/drawing/2014/main" id="{5303238B-9937-9589-C29E-1DC8E8334B68}"/>
              </a:ext>
            </a:extLst>
          </p:cNvPr>
          <p:cNvSpPr>
            <a:spLocks noGrp="1"/>
          </p:cNvSpPr>
          <p:nvPr>
            <p:ph type="title"/>
          </p:nvPr>
        </p:nvSpPr>
        <p:spPr/>
        <p:txBody>
          <a:bodyPr/>
          <a:lstStyle/>
          <a:p>
            <a:r>
              <a:rPr lang="en-US" dirty="0"/>
              <a:t>Header lorem ipsum</a:t>
            </a:r>
          </a:p>
        </p:txBody>
      </p:sp>
      <p:sp>
        <p:nvSpPr>
          <p:cNvPr id="3" name="Footer Placeholder 2">
            <a:extLst>
              <a:ext uri="{FF2B5EF4-FFF2-40B4-BE49-F238E27FC236}">
                <a16:creationId xmlns:a16="http://schemas.microsoft.com/office/drawing/2014/main" id="{6B15BB66-9906-61BB-7DF3-6FF0E2F05B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64C063-C4C4-C2B3-518A-667BA564B9DD}"/>
              </a:ext>
            </a:extLst>
          </p:cNvPr>
          <p:cNvSpPr>
            <a:spLocks noGrp="1"/>
          </p:cNvSpPr>
          <p:nvPr>
            <p:ph type="sldNum" sz="quarter" idx="12"/>
          </p:nvPr>
        </p:nvSpPr>
        <p:spPr/>
        <p:txBody>
          <a:bodyPr/>
          <a:lstStyle/>
          <a:p>
            <a:fld id="{AEAD572E-2F50-43BC-A5A3-42ECFACCA1CC}" type="slidenum">
              <a:rPr lang="en-US" smtClean="0"/>
              <a:pPr/>
              <a:t>65</a:t>
            </a:fld>
            <a:endParaRPr lang="en-US"/>
          </a:p>
        </p:txBody>
      </p:sp>
      <p:sp>
        <p:nvSpPr>
          <p:cNvPr id="5" name="Text Placeholder 4">
            <a:extLst>
              <a:ext uri="{FF2B5EF4-FFF2-40B4-BE49-F238E27FC236}">
                <a16:creationId xmlns:a16="http://schemas.microsoft.com/office/drawing/2014/main" id="{6AB5DB0E-4535-AF72-8099-697ABB64B125}"/>
              </a:ext>
            </a:extLst>
          </p:cNvPr>
          <p:cNvSpPr>
            <a:spLocks noGrp="1"/>
          </p:cNvSpPr>
          <p:nvPr>
            <p:ph type="body" sz="quarter" idx="13"/>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1"/>
            <a:r>
              <a:rPr lang="en-US" dirty="0"/>
              <a:t>Subhead </a:t>
            </a:r>
            <a:r>
              <a:rPr lang="en-US" spc="-100" dirty="0">
                <a:sym typeface="Wingdings 3" panose="05040102010807070707" pitchFamily="18" charset="2"/>
              </a:rPr>
              <a:t></a:t>
            </a:r>
            <a:endParaRPr lang="en-US" dirty="0"/>
          </a:p>
          <a:p>
            <a:pPr lvl="2"/>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a:t>
            </a:r>
            <a:r>
              <a:rPr lang="en-US" spc="-100" dirty="0">
                <a:sym typeface="Wingdings 3" panose="05040102010807070707" pitchFamily="18" charset="2"/>
              </a:rPr>
              <a:t> </a:t>
            </a:r>
            <a:r>
              <a:rPr lang="en-US" dirty="0"/>
              <a:t> </a:t>
            </a:r>
            <a:r>
              <a:rPr lang="en-US" dirty="0" err="1"/>
              <a:t>eiusmod</a:t>
            </a:r>
            <a:r>
              <a:rPr lang="en-US" spc="-100" dirty="0">
                <a:sym typeface="Wingdings 3" panose="05040102010807070707" pitchFamily="18" charset="2"/>
              </a:rPr>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pPr lvl="3"/>
            <a:r>
              <a:rPr lang="en-US" dirty="0"/>
              <a:t>First level bullet lorem ipsum dolor sit </a:t>
            </a:r>
            <a:r>
              <a:rPr lang="en-US" dirty="0" err="1"/>
              <a:t>amet</a:t>
            </a:r>
            <a:r>
              <a:rPr lang="en-US" dirty="0"/>
              <a:t> </a:t>
            </a:r>
            <a:r>
              <a:rPr lang="en-US" spc="-100" dirty="0">
                <a:sym typeface="Wingdings 3" panose="05040102010807070707" pitchFamily="18" charset="2"/>
              </a:rPr>
              <a:t></a:t>
            </a:r>
            <a:endParaRPr lang="en-US" dirty="0"/>
          </a:p>
          <a:p>
            <a:pPr lvl="4"/>
            <a:r>
              <a:rPr lang="en-US" dirty="0"/>
              <a:t>Second level bullet lorem ipsum dolor sit amen </a:t>
            </a:r>
            <a:r>
              <a:rPr lang="en-US" spc="-100" dirty="0">
                <a:sym typeface="Wingdings 3" panose="05040102010807070707" pitchFamily="18" charset="2"/>
              </a:rPr>
              <a:t></a:t>
            </a:r>
            <a:endParaRPr lang="en-US" dirty="0"/>
          </a:p>
          <a:p>
            <a:pPr lvl="5"/>
            <a:r>
              <a:rPr lang="en-US" dirty="0"/>
              <a:t>Third level bullet lorem ipsum dolor sit </a:t>
            </a:r>
            <a:r>
              <a:rPr lang="en-US" dirty="0" err="1"/>
              <a:t>amet</a:t>
            </a:r>
            <a:r>
              <a:rPr lang="en-US" dirty="0"/>
              <a:t> </a:t>
            </a:r>
            <a:r>
              <a:rPr lang="en-US" spc="-100" dirty="0">
                <a:sym typeface="Wingdings 3" panose="05040102010807070707" pitchFamily="18" charset="2"/>
              </a:rPr>
              <a:t></a:t>
            </a:r>
            <a:endParaRPr lang="en-US" dirty="0"/>
          </a:p>
        </p:txBody>
      </p:sp>
      <p:sp>
        <p:nvSpPr>
          <p:cNvPr id="6" name="Text Placeholder 8">
            <a:extLst>
              <a:ext uri="{FF2B5EF4-FFF2-40B4-BE49-F238E27FC236}">
                <a16:creationId xmlns:a16="http://schemas.microsoft.com/office/drawing/2014/main" id="{8EE18B2E-6845-413D-CAB6-6EE21EB2B49F}"/>
              </a:ext>
            </a:extLst>
          </p:cNvPr>
          <p:cNvSpPr txBox="1">
            <a:spLocks/>
          </p:cNvSpPr>
          <p:nvPr/>
        </p:nvSpPr>
        <p:spPr>
          <a:xfrm>
            <a:off x="6389689" y="1150193"/>
            <a:ext cx="5100697" cy="333551"/>
          </a:xfrm>
          <a:prstGeom prst="rect">
            <a:avLst/>
          </a:prstGeom>
          <a:noFill/>
          <a:ln w="15875">
            <a:noFill/>
          </a:ln>
        </p:spPr>
        <p:txBody>
          <a:bodyPr lIns="0" tIns="0" rIns="0"/>
          <a:lstStyle>
            <a:lvl1pPr marL="0" indent="0" algn="l" defTabSz="914446" rtl="0" eaLnBrk="1" latinLnBrk="0" hangingPunct="1">
              <a:lnSpc>
                <a:spcPct val="100000"/>
              </a:lnSpc>
              <a:spcBef>
                <a:spcPts val="0"/>
              </a:spcBef>
              <a:spcAft>
                <a:spcPts val="1200"/>
              </a:spcAft>
              <a:buClr>
                <a:schemeClr val="accent1"/>
              </a:buClr>
              <a:buSzPct val="115000"/>
              <a:buFont typeface="Sora-SIA" pitchFamily="2" charset="0"/>
              <a:buNone/>
              <a:defRPr sz="140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0"/>
              </a:spcAft>
              <a:buClr>
                <a:schemeClr val="accent1"/>
              </a:buClr>
              <a:buSzPct val="115000"/>
              <a:buFontTx/>
              <a:buBlip>
                <a:blip r:embed="rId2">
                  <a:extLst>
                    <a:ext uri="{96DAC541-7B7A-43D3-8B79-37D633B846F1}">
                      <asvg:svgBlip xmlns:asvg="http://schemas.microsoft.com/office/drawing/2016/SVG/main" r:embed="rId3"/>
                    </a:ext>
                  </a:extLst>
                </a:blip>
              </a:buBlip>
              <a:defRPr sz="8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List title 1</a:t>
            </a:r>
          </a:p>
        </p:txBody>
      </p:sp>
      <p:sp>
        <p:nvSpPr>
          <p:cNvPr id="7" name="Text Placeholder 8">
            <a:extLst>
              <a:ext uri="{FF2B5EF4-FFF2-40B4-BE49-F238E27FC236}">
                <a16:creationId xmlns:a16="http://schemas.microsoft.com/office/drawing/2014/main" id="{9768E37C-CC72-DA89-A32A-942A7F53D385}"/>
              </a:ext>
            </a:extLst>
          </p:cNvPr>
          <p:cNvSpPr txBox="1">
            <a:spLocks/>
          </p:cNvSpPr>
          <p:nvPr/>
        </p:nvSpPr>
        <p:spPr>
          <a:xfrm>
            <a:off x="6389689" y="3936467"/>
            <a:ext cx="5100697" cy="333551"/>
          </a:xfrm>
          <a:prstGeom prst="rect">
            <a:avLst/>
          </a:prstGeom>
          <a:noFill/>
          <a:ln w="15875">
            <a:noFill/>
          </a:ln>
        </p:spPr>
        <p:txBody>
          <a:bodyPr lIns="0" tIns="0" rIns="0"/>
          <a:lstStyle>
            <a:lvl1pPr marL="0" indent="0" algn="l" defTabSz="914446" rtl="0" eaLnBrk="1" latinLnBrk="0" hangingPunct="1">
              <a:lnSpc>
                <a:spcPct val="100000"/>
              </a:lnSpc>
              <a:spcBef>
                <a:spcPts val="0"/>
              </a:spcBef>
              <a:spcAft>
                <a:spcPts val="1200"/>
              </a:spcAft>
              <a:buClr>
                <a:schemeClr val="accent1"/>
              </a:buClr>
              <a:buSzPct val="115000"/>
              <a:buFont typeface="Sora-SIA" pitchFamily="2" charset="0"/>
              <a:buNone/>
              <a:defRPr sz="1400" kern="1200">
                <a:solidFill>
                  <a:schemeClr val="tx1"/>
                </a:solidFill>
                <a:latin typeface="+mn-lt"/>
                <a:ea typeface="+mn-ea"/>
                <a:cs typeface="+mn-cs"/>
              </a:defRPr>
            </a:lvl1pPr>
            <a:lvl2pPr marL="0" indent="0" algn="l" defTabSz="914446" rtl="0" eaLnBrk="1" latinLnBrk="0" hangingPunct="1">
              <a:lnSpc>
                <a:spcPct val="120000"/>
              </a:lnSpc>
              <a:spcBef>
                <a:spcPts val="0"/>
              </a:spcBef>
              <a:spcAft>
                <a:spcPts val="400"/>
              </a:spcAft>
              <a:buFont typeface="Wingdings" panose="05000000000000000000" pitchFamily="2" charset="2"/>
              <a:buNone/>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0"/>
              </a:spcAft>
              <a:buClr>
                <a:schemeClr val="accent1"/>
              </a:buClr>
              <a:buSzPct val="115000"/>
              <a:buFontTx/>
              <a:buBlip>
                <a:blip r:embed="rId2">
                  <a:extLst>
                    <a:ext uri="{96DAC541-7B7A-43D3-8B79-37D633B846F1}">
                      <asvg:svgBlip xmlns:asvg="http://schemas.microsoft.com/office/drawing/2016/SVG/main" r:embed="rId3"/>
                    </a:ext>
                  </a:extLst>
                </a:blip>
              </a:buBlip>
              <a:defRPr sz="8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List title 2</a:t>
            </a:r>
          </a:p>
        </p:txBody>
      </p:sp>
      <p:sp>
        <p:nvSpPr>
          <p:cNvPr id="8" name="Text Placeholder 8">
            <a:extLst>
              <a:ext uri="{FF2B5EF4-FFF2-40B4-BE49-F238E27FC236}">
                <a16:creationId xmlns:a16="http://schemas.microsoft.com/office/drawing/2014/main" id="{8A8E8497-658D-0C21-884B-70F28175A3A6}"/>
              </a:ext>
            </a:extLst>
          </p:cNvPr>
          <p:cNvSpPr txBox="1">
            <a:spLocks/>
          </p:cNvSpPr>
          <p:nvPr/>
        </p:nvSpPr>
        <p:spPr>
          <a:xfrm>
            <a:off x="6389689" y="1524002"/>
            <a:ext cx="2490787" cy="1710906"/>
          </a:xfrm>
          <a:prstGeom prst="rect">
            <a:avLst/>
          </a:prstGeom>
          <a:noFill/>
          <a:ln w="15875">
            <a:noFill/>
          </a:ln>
        </p:spPr>
        <p:txBody>
          <a:bodyPr lIns="0" tIns="0" rIns="0"/>
          <a:lstStyle>
            <a:lvl1pPr marL="0" indent="0" algn="l" defTabSz="914446" rtl="0" eaLnBrk="1" latinLnBrk="0" hangingPunct="1">
              <a:lnSpc>
                <a:spcPct val="100000"/>
              </a:lnSpc>
              <a:spcBef>
                <a:spcPts val="0"/>
              </a:spcBef>
              <a:spcAft>
                <a:spcPts val="400"/>
              </a:spcAft>
              <a:buClr>
                <a:schemeClr val="accent1"/>
              </a:buClr>
              <a:buSzPct val="115000"/>
              <a:buFont typeface="Sora-SIA" pitchFamily="2" charset="0"/>
              <a:buNone/>
              <a:defRPr sz="800" kern="1200">
                <a:solidFill>
                  <a:schemeClr val="accent4"/>
                </a:solidFill>
                <a:latin typeface="+mn-lt"/>
                <a:ea typeface="+mn-ea"/>
                <a:cs typeface="+mn-cs"/>
              </a:defRPr>
            </a:lvl1pPr>
            <a:lvl2pPr marL="114306" indent="-114306" algn="l" defTabSz="914446" rtl="0" eaLnBrk="1" latinLnBrk="0" hangingPunct="1">
              <a:lnSpc>
                <a:spcPct val="120000"/>
              </a:lnSpc>
              <a:spcBef>
                <a:spcPts val="0"/>
              </a:spcBef>
              <a:spcAft>
                <a:spcPts val="0"/>
              </a:spcAft>
              <a:buSzPct val="115000"/>
              <a:buFontTx/>
              <a:buBlip>
                <a:blip r:embed="rId2">
                  <a:extLst>
                    <a:ext uri="{96DAC541-7B7A-43D3-8B79-37D633B846F1}">
                      <asvg:svgBlip xmlns:asvg="http://schemas.microsoft.com/office/drawing/2016/SVG/main" r:embed="rId3"/>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0"/>
              </a:spcAft>
              <a:buClr>
                <a:schemeClr val="accent1"/>
              </a:buClr>
              <a:buSzPct val="115000"/>
              <a:buFontTx/>
              <a:buBlip>
                <a:blip r:embed="rId2">
                  <a:extLst>
                    <a:ext uri="{96DAC541-7B7A-43D3-8B79-37D633B846F1}">
                      <asvg:svgBlip xmlns:asvg="http://schemas.microsoft.com/office/drawing/2016/SVG/main" r:embed="rId3"/>
                    </a:ext>
                  </a:extLst>
                </a:blip>
              </a:buBlip>
              <a:defRPr sz="8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endParaRPr lang="en-US" dirty="0"/>
          </a:p>
          <a:p>
            <a:pPr lvl="1"/>
            <a:r>
              <a:rPr lang="en-US" dirty="0"/>
              <a:t>Lorem ipsum dolor sit </a:t>
            </a:r>
            <a:r>
              <a:rPr lang="en-US" dirty="0" err="1"/>
              <a:t>amet</a:t>
            </a:r>
            <a:r>
              <a:rPr lang="en-US" dirty="0"/>
              <a:t> dolor </a:t>
            </a:r>
            <a:r>
              <a:rPr lang="en-US" spc="-100" dirty="0">
                <a:sym typeface="Wingdings 3" panose="05040102010807070707" pitchFamily="18" charset="2"/>
              </a:rPr>
              <a:t></a:t>
            </a:r>
            <a:endParaRPr lang="en-US" dirty="0"/>
          </a:p>
          <a:p>
            <a:pPr lvl="1"/>
            <a:r>
              <a:rPr lang="en-US" dirty="0"/>
              <a:t>Lorem ipsum dolor sit </a:t>
            </a:r>
            <a:r>
              <a:rPr lang="en-US" dirty="0" err="1"/>
              <a:t>amet</a:t>
            </a:r>
            <a:r>
              <a:rPr lang="en-US" dirty="0"/>
              <a:t> </a:t>
            </a:r>
            <a:r>
              <a:rPr lang="en-US" dirty="0" err="1"/>
              <a:t>consectetur</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endParaRPr lang="en-US" dirty="0"/>
          </a:p>
        </p:txBody>
      </p:sp>
      <p:sp>
        <p:nvSpPr>
          <p:cNvPr id="9" name="Text Placeholder 8">
            <a:extLst>
              <a:ext uri="{FF2B5EF4-FFF2-40B4-BE49-F238E27FC236}">
                <a16:creationId xmlns:a16="http://schemas.microsoft.com/office/drawing/2014/main" id="{C31C67DC-1FAE-1D1A-D485-D76513FA7209}"/>
              </a:ext>
            </a:extLst>
          </p:cNvPr>
          <p:cNvSpPr txBox="1">
            <a:spLocks/>
          </p:cNvSpPr>
          <p:nvPr/>
        </p:nvSpPr>
        <p:spPr>
          <a:xfrm>
            <a:off x="9124143" y="1524000"/>
            <a:ext cx="2490787" cy="1710906"/>
          </a:xfrm>
          <a:prstGeom prst="rect">
            <a:avLst/>
          </a:prstGeom>
          <a:noFill/>
          <a:ln w="15875">
            <a:noFill/>
          </a:ln>
        </p:spPr>
        <p:txBody>
          <a:bodyPr lIns="0" tIns="0" rIns="0"/>
          <a:lstStyle>
            <a:lvl1pPr marL="0" indent="0" algn="l" defTabSz="914446" rtl="0" eaLnBrk="1" latinLnBrk="0" hangingPunct="1">
              <a:lnSpc>
                <a:spcPct val="100000"/>
              </a:lnSpc>
              <a:spcBef>
                <a:spcPts val="0"/>
              </a:spcBef>
              <a:spcAft>
                <a:spcPts val="400"/>
              </a:spcAft>
              <a:buClr>
                <a:schemeClr val="accent1"/>
              </a:buClr>
              <a:buSzPct val="115000"/>
              <a:buFont typeface="Sora-SIA" pitchFamily="2" charset="0"/>
              <a:buNone/>
              <a:defRPr sz="800" kern="1200">
                <a:solidFill>
                  <a:schemeClr val="accent4"/>
                </a:solidFill>
                <a:latin typeface="+mn-lt"/>
                <a:ea typeface="+mn-ea"/>
                <a:cs typeface="+mn-cs"/>
              </a:defRPr>
            </a:lvl1pPr>
            <a:lvl2pPr marL="114306" indent="-114306" algn="l" defTabSz="914446" rtl="0" eaLnBrk="1" latinLnBrk="0" hangingPunct="1">
              <a:lnSpc>
                <a:spcPct val="120000"/>
              </a:lnSpc>
              <a:spcBef>
                <a:spcPts val="0"/>
              </a:spcBef>
              <a:spcAft>
                <a:spcPts val="0"/>
              </a:spcAft>
              <a:buSzPct val="115000"/>
              <a:buFontTx/>
              <a:buBlip>
                <a:blip r:embed="rId2">
                  <a:extLst>
                    <a:ext uri="{96DAC541-7B7A-43D3-8B79-37D633B846F1}">
                      <asvg:svgBlip xmlns:asvg="http://schemas.microsoft.com/office/drawing/2016/SVG/main" r:embed="rId3"/>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0"/>
              </a:spcAft>
              <a:buClr>
                <a:schemeClr val="accent1"/>
              </a:buClr>
              <a:buSzPct val="115000"/>
              <a:buFontTx/>
              <a:buBlip>
                <a:blip r:embed="rId2">
                  <a:extLst>
                    <a:ext uri="{96DAC541-7B7A-43D3-8B79-37D633B846F1}">
                      <asvg:svgBlip xmlns:asvg="http://schemas.microsoft.com/office/drawing/2016/SVG/main" r:embed="rId3"/>
                    </a:ext>
                  </a:extLst>
                </a:blip>
              </a:buBlip>
              <a:defRPr sz="8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endParaRPr lang="en-US" dirty="0"/>
          </a:p>
          <a:p>
            <a:pPr lvl="1"/>
            <a:r>
              <a:rPr lang="en-US" dirty="0"/>
              <a:t>Lorem ipsum dolor sit </a:t>
            </a:r>
            <a:r>
              <a:rPr lang="en-US" dirty="0" err="1"/>
              <a:t>amet</a:t>
            </a:r>
            <a:r>
              <a:rPr lang="en-US" dirty="0"/>
              <a:t> dolor </a:t>
            </a:r>
            <a:r>
              <a:rPr lang="en-US" spc="-100" dirty="0">
                <a:sym typeface="Wingdings 3" panose="05040102010807070707" pitchFamily="18" charset="2"/>
              </a:rPr>
              <a:t></a:t>
            </a:r>
            <a:endParaRPr lang="en-US" dirty="0"/>
          </a:p>
          <a:p>
            <a:pPr lvl="1"/>
            <a:r>
              <a:rPr lang="en-US" dirty="0"/>
              <a:t>Lorem ipsum dolor sit </a:t>
            </a:r>
            <a:r>
              <a:rPr lang="en-US" dirty="0" err="1"/>
              <a:t>amet</a:t>
            </a:r>
            <a:r>
              <a:rPr lang="en-US" dirty="0"/>
              <a:t> </a:t>
            </a:r>
            <a:r>
              <a:rPr lang="en-US" dirty="0" err="1"/>
              <a:t>consectetur</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endParaRPr lang="en-US" dirty="0"/>
          </a:p>
        </p:txBody>
      </p:sp>
      <p:sp>
        <p:nvSpPr>
          <p:cNvPr id="10" name="Text Placeholder 8">
            <a:extLst>
              <a:ext uri="{FF2B5EF4-FFF2-40B4-BE49-F238E27FC236}">
                <a16:creationId xmlns:a16="http://schemas.microsoft.com/office/drawing/2014/main" id="{9FCBE791-E7A6-D090-58B1-6D21444C105D}"/>
              </a:ext>
            </a:extLst>
          </p:cNvPr>
          <p:cNvSpPr txBox="1">
            <a:spLocks/>
          </p:cNvSpPr>
          <p:nvPr/>
        </p:nvSpPr>
        <p:spPr>
          <a:xfrm>
            <a:off x="6389689" y="4310276"/>
            <a:ext cx="2490787" cy="1710906"/>
          </a:xfrm>
          <a:prstGeom prst="rect">
            <a:avLst/>
          </a:prstGeom>
          <a:noFill/>
          <a:ln w="15875">
            <a:noFill/>
          </a:ln>
        </p:spPr>
        <p:txBody>
          <a:bodyPr lIns="0" tIns="0" rIns="0"/>
          <a:lstStyle>
            <a:lvl1pPr marL="0" indent="0" algn="l" defTabSz="914446" rtl="0" eaLnBrk="1" latinLnBrk="0" hangingPunct="1">
              <a:lnSpc>
                <a:spcPct val="100000"/>
              </a:lnSpc>
              <a:spcBef>
                <a:spcPts val="0"/>
              </a:spcBef>
              <a:spcAft>
                <a:spcPts val="400"/>
              </a:spcAft>
              <a:buClr>
                <a:schemeClr val="accent1"/>
              </a:buClr>
              <a:buSzPct val="115000"/>
              <a:buFont typeface="Sora-SIA" pitchFamily="2" charset="0"/>
              <a:buNone/>
              <a:defRPr sz="800" kern="1200">
                <a:solidFill>
                  <a:schemeClr val="accent4"/>
                </a:solidFill>
                <a:latin typeface="+mn-lt"/>
                <a:ea typeface="+mn-ea"/>
                <a:cs typeface="+mn-cs"/>
              </a:defRPr>
            </a:lvl1pPr>
            <a:lvl2pPr marL="114306" indent="-114306" algn="l" defTabSz="914446" rtl="0" eaLnBrk="1" latinLnBrk="0" hangingPunct="1">
              <a:lnSpc>
                <a:spcPct val="120000"/>
              </a:lnSpc>
              <a:spcBef>
                <a:spcPts val="0"/>
              </a:spcBef>
              <a:spcAft>
                <a:spcPts val="0"/>
              </a:spcAft>
              <a:buSzPct val="115000"/>
              <a:buFontTx/>
              <a:buBlip>
                <a:blip r:embed="rId2">
                  <a:extLst>
                    <a:ext uri="{96DAC541-7B7A-43D3-8B79-37D633B846F1}">
                      <asvg:svgBlip xmlns:asvg="http://schemas.microsoft.com/office/drawing/2016/SVG/main" r:embed="rId3"/>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0"/>
              </a:spcAft>
              <a:buClr>
                <a:schemeClr val="accent1"/>
              </a:buClr>
              <a:buSzPct val="115000"/>
              <a:buFontTx/>
              <a:buBlip>
                <a:blip r:embed="rId2">
                  <a:extLst>
                    <a:ext uri="{96DAC541-7B7A-43D3-8B79-37D633B846F1}">
                      <asvg:svgBlip xmlns:asvg="http://schemas.microsoft.com/office/drawing/2016/SVG/main" r:embed="rId3"/>
                    </a:ext>
                  </a:extLst>
                </a:blip>
              </a:buBlip>
              <a:defRPr sz="8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endParaRPr lang="en-US" dirty="0"/>
          </a:p>
          <a:p>
            <a:pPr lvl="1"/>
            <a:r>
              <a:rPr lang="en-US" dirty="0"/>
              <a:t>Lorem ipsum dolor sit </a:t>
            </a:r>
            <a:r>
              <a:rPr lang="en-US" dirty="0" err="1"/>
              <a:t>amet</a:t>
            </a:r>
            <a:r>
              <a:rPr lang="en-US" dirty="0"/>
              <a:t> dolor </a:t>
            </a:r>
            <a:r>
              <a:rPr lang="en-US" spc="-100" dirty="0">
                <a:sym typeface="Wingdings 3" panose="05040102010807070707" pitchFamily="18" charset="2"/>
              </a:rPr>
              <a:t></a:t>
            </a:r>
            <a:endParaRPr lang="en-US" dirty="0"/>
          </a:p>
          <a:p>
            <a:pPr lvl="1"/>
            <a:r>
              <a:rPr lang="en-US" dirty="0"/>
              <a:t>Lorem ipsum dolor sit </a:t>
            </a:r>
            <a:r>
              <a:rPr lang="en-US" dirty="0" err="1"/>
              <a:t>amet</a:t>
            </a:r>
            <a:r>
              <a:rPr lang="en-US" dirty="0"/>
              <a:t> </a:t>
            </a:r>
            <a:r>
              <a:rPr lang="en-US" dirty="0" err="1"/>
              <a:t>consectetur</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endParaRPr lang="en-US" dirty="0"/>
          </a:p>
        </p:txBody>
      </p:sp>
      <p:sp>
        <p:nvSpPr>
          <p:cNvPr id="11" name="Text Placeholder 8">
            <a:extLst>
              <a:ext uri="{FF2B5EF4-FFF2-40B4-BE49-F238E27FC236}">
                <a16:creationId xmlns:a16="http://schemas.microsoft.com/office/drawing/2014/main" id="{80BC1B32-2DBC-B84A-C27F-D9437EAB9A49}"/>
              </a:ext>
            </a:extLst>
          </p:cNvPr>
          <p:cNvSpPr txBox="1">
            <a:spLocks/>
          </p:cNvSpPr>
          <p:nvPr/>
        </p:nvSpPr>
        <p:spPr>
          <a:xfrm>
            <a:off x="9124143" y="4310274"/>
            <a:ext cx="2490787" cy="1710906"/>
          </a:xfrm>
          <a:prstGeom prst="rect">
            <a:avLst/>
          </a:prstGeom>
          <a:noFill/>
          <a:ln w="15875">
            <a:noFill/>
          </a:ln>
        </p:spPr>
        <p:txBody>
          <a:bodyPr lIns="0" tIns="0" rIns="0"/>
          <a:lstStyle>
            <a:lvl1pPr marL="0" indent="0" algn="l" defTabSz="914446" rtl="0" eaLnBrk="1" latinLnBrk="0" hangingPunct="1">
              <a:lnSpc>
                <a:spcPct val="100000"/>
              </a:lnSpc>
              <a:spcBef>
                <a:spcPts val="0"/>
              </a:spcBef>
              <a:spcAft>
                <a:spcPts val="400"/>
              </a:spcAft>
              <a:buClr>
                <a:schemeClr val="accent1"/>
              </a:buClr>
              <a:buSzPct val="115000"/>
              <a:buFont typeface="Sora-SIA" pitchFamily="2" charset="0"/>
              <a:buNone/>
              <a:defRPr sz="800" kern="1200">
                <a:solidFill>
                  <a:schemeClr val="accent4"/>
                </a:solidFill>
                <a:latin typeface="+mn-lt"/>
                <a:ea typeface="+mn-ea"/>
                <a:cs typeface="+mn-cs"/>
              </a:defRPr>
            </a:lvl1pPr>
            <a:lvl2pPr marL="114306" indent="-114306" algn="l" defTabSz="914446" rtl="0" eaLnBrk="1" latinLnBrk="0" hangingPunct="1">
              <a:lnSpc>
                <a:spcPct val="120000"/>
              </a:lnSpc>
              <a:spcBef>
                <a:spcPts val="0"/>
              </a:spcBef>
              <a:spcAft>
                <a:spcPts val="0"/>
              </a:spcAft>
              <a:buSzPct val="115000"/>
              <a:buFontTx/>
              <a:buBlip>
                <a:blip r:embed="rId2">
                  <a:extLst>
                    <a:ext uri="{96DAC541-7B7A-43D3-8B79-37D633B846F1}">
                      <asvg:svgBlip xmlns:asvg="http://schemas.microsoft.com/office/drawing/2016/SVG/main" r:embed="rId3"/>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0"/>
              </a:spcAft>
              <a:buClr>
                <a:schemeClr val="accent1"/>
              </a:buClr>
              <a:buSzPct val="115000"/>
              <a:buFontTx/>
              <a:buBlip>
                <a:blip r:embed="rId2">
                  <a:extLst>
                    <a:ext uri="{96DAC541-7B7A-43D3-8B79-37D633B846F1}">
                      <asvg:svgBlip xmlns:asvg="http://schemas.microsoft.com/office/drawing/2016/SVG/main" r:embed="rId3"/>
                    </a:ext>
                  </a:extLst>
                </a:blip>
              </a:buBlip>
              <a:defRPr sz="8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2">
                  <a:extLst>
                    <a:ext uri="{96DAC541-7B7A-43D3-8B79-37D633B846F1}">
                      <asvg:svgBlip xmlns:asvg="http://schemas.microsoft.com/office/drawing/2016/SVG/main" r:embed="rId3"/>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endParaRPr lang="en-US" dirty="0"/>
          </a:p>
          <a:p>
            <a:pPr lvl="1"/>
            <a:r>
              <a:rPr lang="en-US" dirty="0"/>
              <a:t>Lorem ipsum dolor sit </a:t>
            </a:r>
            <a:r>
              <a:rPr lang="en-US" dirty="0" err="1"/>
              <a:t>amet</a:t>
            </a:r>
            <a:r>
              <a:rPr lang="en-US" dirty="0"/>
              <a:t> dolor </a:t>
            </a:r>
            <a:r>
              <a:rPr lang="en-US" spc="-100" dirty="0">
                <a:sym typeface="Wingdings 3" panose="05040102010807070707" pitchFamily="18" charset="2"/>
              </a:rPr>
              <a:t></a:t>
            </a:r>
            <a:endParaRPr lang="en-US" dirty="0"/>
          </a:p>
          <a:p>
            <a:pPr lvl="1"/>
            <a:r>
              <a:rPr lang="en-US" dirty="0"/>
              <a:t>Lorem ipsum dolor sit </a:t>
            </a:r>
            <a:r>
              <a:rPr lang="en-US" dirty="0" err="1"/>
              <a:t>amet</a:t>
            </a:r>
            <a:r>
              <a:rPr lang="en-US" dirty="0"/>
              <a:t> </a:t>
            </a:r>
            <a:r>
              <a:rPr lang="en-US" dirty="0" err="1"/>
              <a:t>consectetur</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r>
              <a:rPr lang="en-US" dirty="0"/>
              <a:t> </a:t>
            </a:r>
            <a:r>
              <a:rPr lang="en-US" dirty="0" err="1"/>
              <a:t>consectetur</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endParaRPr lang="en-US" dirty="0"/>
          </a:p>
          <a:p>
            <a:pPr lvl="1"/>
            <a:r>
              <a:rPr lang="en-US" dirty="0"/>
              <a:t>Lorem ipsum dolor sit </a:t>
            </a:r>
            <a:r>
              <a:rPr lang="en-US" dirty="0" err="1"/>
              <a:t>amet</a:t>
            </a:r>
            <a:r>
              <a:rPr lang="en-US" dirty="0"/>
              <a:t> dolor</a:t>
            </a:r>
          </a:p>
          <a:p>
            <a:pPr lvl="1"/>
            <a:r>
              <a:rPr lang="en-US" dirty="0"/>
              <a:t>Lorem ipsum dolor sit </a:t>
            </a:r>
            <a:r>
              <a:rPr lang="en-US" dirty="0" err="1"/>
              <a:t>amet</a:t>
            </a:r>
            <a:endParaRPr lang="en-US" dirty="0"/>
          </a:p>
        </p:txBody>
      </p:sp>
    </p:spTree>
    <p:extLst>
      <p:ext uri="{BB962C8B-B14F-4D97-AF65-F5344CB8AC3E}">
        <p14:creationId xmlns:p14="http://schemas.microsoft.com/office/powerpoint/2010/main" val="115909757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F2B0429-BB77-42A3-4517-C2B56752095E}"/>
              </a:ext>
            </a:extLst>
          </p:cNvPr>
          <p:cNvPicPr>
            <a:picLocks noChangeAspect="1"/>
          </p:cNvPicPr>
          <p:nvPr/>
        </p:nvPicPr>
        <p:blipFill>
          <a:blip r:embed="rId2">
            <a:extLst>
              <a:ext uri="{28A0092B-C50C-407E-A947-70E740481C1C}">
                <a14:useLocalDpi xmlns:a14="http://schemas.microsoft.com/office/drawing/2010/main" val="0"/>
              </a:ext>
            </a:extLst>
          </a:blip>
          <a:srcRect t="505" b="505"/>
          <a:stretch/>
        </p:blipFill>
        <p:spPr>
          <a:xfrm>
            <a:off x="0" y="0"/>
            <a:ext cx="12193954" cy="3019737"/>
          </a:xfrm>
          <a:prstGeom prst="rect">
            <a:avLst/>
          </a:prstGeom>
        </p:spPr>
      </p:pic>
      <p:sp>
        <p:nvSpPr>
          <p:cNvPr id="3" name="Footer Placeholder 2">
            <a:extLst>
              <a:ext uri="{FF2B5EF4-FFF2-40B4-BE49-F238E27FC236}">
                <a16:creationId xmlns:a16="http://schemas.microsoft.com/office/drawing/2014/main" id="{37304B0F-0C71-B046-EB70-4A981748B4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6EC897-8949-4740-2F9C-48174CCD81CF}"/>
              </a:ext>
            </a:extLst>
          </p:cNvPr>
          <p:cNvSpPr>
            <a:spLocks noGrp="1"/>
          </p:cNvSpPr>
          <p:nvPr>
            <p:ph type="sldNum" sz="quarter" idx="12"/>
          </p:nvPr>
        </p:nvSpPr>
        <p:spPr/>
        <p:txBody>
          <a:bodyPr/>
          <a:lstStyle/>
          <a:p>
            <a:fld id="{AEAD572E-2F50-43BC-A5A3-42ECFACCA1CC}" type="slidenum">
              <a:rPr lang="en-US" smtClean="0"/>
              <a:pPr/>
              <a:t>66</a:t>
            </a:fld>
            <a:endParaRPr lang="en-US"/>
          </a:p>
        </p:txBody>
      </p:sp>
      <p:sp>
        <p:nvSpPr>
          <p:cNvPr id="21" name="Title 20">
            <a:extLst>
              <a:ext uri="{FF2B5EF4-FFF2-40B4-BE49-F238E27FC236}">
                <a16:creationId xmlns:a16="http://schemas.microsoft.com/office/drawing/2014/main" id="{27FB4B0F-0C99-86D5-DC9C-211268276428}"/>
              </a:ext>
            </a:extLst>
          </p:cNvPr>
          <p:cNvSpPr>
            <a:spLocks noGrp="1"/>
          </p:cNvSpPr>
          <p:nvPr>
            <p:ph type="title"/>
          </p:nvPr>
        </p:nvSpPr>
        <p:spPr>
          <a:xfrm>
            <a:off x="401465" y="3455406"/>
            <a:ext cx="3646660" cy="1167897"/>
          </a:xfrm>
        </p:spPr>
        <p:txBody>
          <a:bodyPr/>
          <a:lstStyle/>
          <a:p>
            <a:r>
              <a:rPr lang="en-US" dirty="0"/>
              <a:t>Header lorem ipsum</a:t>
            </a:r>
          </a:p>
        </p:txBody>
      </p:sp>
      <p:sp>
        <p:nvSpPr>
          <p:cNvPr id="5" name="Text Placeholder 9">
            <a:extLst>
              <a:ext uri="{FF2B5EF4-FFF2-40B4-BE49-F238E27FC236}">
                <a16:creationId xmlns:a16="http://schemas.microsoft.com/office/drawing/2014/main" id="{50B6C6EB-0700-B7C9-FC93-9465AC791DC1}"/>
              </a:ext>
            </a:extLst>
          </p:cNvPr>
          <p:cNvSpPr txBox="1">
            <a:spLocks/>
          </p:cNvSpPr>
          <p:nvPr/>
        </p:nvSpPr>
        <p:spPr>
          <a:xfrm>
            <a:off x="8140700" y="3477151"/>
            <a:ext cx="1690688" cy="1347129"/>
          </a:xfrm>
          <a:prstGeom prst="roundRect">
            <a:avLst>
              <a:gd name="adj" fmla="val 7654"/>
            </a:avLst>
          </a:prstGeom>
          <a:gradFill>
            <a:gsLst>
              <a:gs pos="0">
                <a:schemeClr val="bg1">
                  <a:alpha val="48000"/>
                </a:schemeClr>
              </a:gs>
              <a:gs pos="74000">
                <a:srgbClr val="F4F6FC"/>
              </a:gs>
            </a:gsLst>
            <a:lin ang="5400000" scaled="1"/>
          </a:gradFill>
          <a:ln w="15875">
            <a:solidFill>
              <a:schemeClr val="bg1"/>
            </a:solidFill>
          </a:ln>
        </p:spPr>
        <p:txBody>
          <a:bodyPr lIns="91440" tIns="640080" rIns="45720"/>
          <a:lstStyle>
            <a:lvl1pPr marL="0" indent="0" algn="l" defTabSz="914446" rtl="0" eaLnBrk="1" latinLnBrk="0" hangingPunct="1">
              <a:lnSpc>
                <a:spcPct val="120000"/>
              </a:lnSpc>
              <a:spcBef>
                <a:spcPts val="0"/>
              </a:spcBef>
              <a:spcAft>
                <a:spcPts val="600"/>
              </a:spcAft>
              <a:buClr>
                <a:schemeClr val="accent1"/>
              </a:buClr>
              <a:buSzPct val="115000"/>
              <a:buFont typeface="Sora-SIA" pitchFamily="2" charset="0"/>
              <a:buNone/>
              <a:defRPr sz="12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5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230200" indent="-115894" algn="l" defTabSz="914446" rtl="0" eaLnBrk="1" latinLnBrk="0" hangingPunct="1">
              <a:lnSpc>
                <a:spcPct val="120000"/>
              </a:lnSpc>
              <a:spcBef>
                <a:spcPts val="0"/>
              </a:spcBef>
              <a:spcAft>
                <a:spcPts val="400"/>
              </a:spcAft>
              <a:buClr>
                <a:schemeClr val="tx1"/>
              </a:buClr>
              <a:buSzPct val="115000"/>
              <a:buFont typeface="Arial" panose="020B0604020202020204" pitchFamily="34" charset="0"/>
              <a:buChar char="•"/>
              <a:defRPr sz="8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endParaRPr lang="en-US" dirty="0"/>
          </a:p>
        </p:txBody>
      </p:sp>
      <p:sp>
        <p:nvSpPr>
          <p:cNvPr id="6" name="Text Placeholder 9">
            <a:extLst>
              <a:ext uri="{FF2B5EF4-FFF2-40B4-BE49-F238E27FC236}">
                <a16:creationId xmlns:a16="http://schemas.microsoft.com/office/drawing/2014/main" id="{21BAA4D3-549F-EAC7-5418-32CCCC22C7C8}"/>
              </a:ext>
            </a:extLst>
          </p:cNvPr>
          <p:cNvSpPr txBox="1">
            <a:spLocks/>
          </p:cNvSpPr>
          <p:nvPr/>
        </p:nvSpPr>
        <p:spPr>
          <a:xfrm>
            <a:off x="10067925" y="3477151"/>
            <a:ext cx="1690688" cy="1347129"/>
          </a:xfrm>
          <a:prstGeom prst="roundRect">
            <a:avLst>
              <a:gd name="adj" fmla="val 7654"/>
            </a:avLst>
          </a:prstGeom>
          <a:gradFill>
            <a:gsLst>
              <a:gs pos="0">
                <a:schemeClr val="bg1">
                  <a:alpha val="48000"/>
                </a:schemeClr>
              </a:gs>
              <a:gs pos="74000">
                <a:srgbClr val="F4F6FC"/>
              </a:gs>
            </a:gsLst>
            <a:lin ang="5400000" scaled="1"/>
          </a:gradFill>
          <a:ln w="15875">
            <a:solidFill>
              <a:schemeClr val="bg1"/>
            </a:solidFill>
          </a:ln>
        </p:spPr>
        <p:txBody>
          <a:bodyPr lIns="91440" tIns="640080" rIns="45720"/>
          <a:lstStyle>
            <a:lvl1pPr marL="0" indent="0" algn="l" defTabSz="914446" rtl="0" eaLnBrk="1" latinLnBrk="0" hangingPunct="1">
              <a:lnSpc>
                <a:spcPct val="120000"/>
              </a:lnSpc>
              <a:spcBef>
                <a:spcPts val="0"/>
              </a:spcBef>
              <a:spcAft>
                <a:spcPts val="600"/>
              </a:spcAft>
              <a:buClr>
                <a:schemeClr val="accent1"/>
              </a:buClr>
              <a:buSzPct val="115000"/>
              <a:buFont typeface="Sora-SIA" pitchFamily="2" charset="0"/>
              <a:buNone/>
              <a:defRPr sz="12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5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230200" indent="-115894" algn="l" defTabSz="914446" rtl="0" eaLnBrk="1" latinLnBrk="0" hangingPunct="1">
              <a:lnSpc>
                <a:spcPct val="120000"/>
              </a:lnSpc>
              <a:spcBef>
                <a:spcPts val="0"/>
              </a:spcBef>
              <a:spcAft>
                <a:spcPts val="400"/>
              </a:spcAft>
              <a:buClr>
                <a:schemeClr val="tx1"/>
              </a:buClr>
              <a:buSzPct val="115000"/>
              <a:buFont typeface="Arial" panose="020B0604020202020204" pitchFamily="34" charset="0"/>
              <a:buChar char="•"/>
              <a:defRPr sz="8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endParaRPr lang="en-US" dirty="0"/>
          </a:p>
        </p:txBody>
      </p:sp>
      <p:sp>
        <p:nvSpPr>
          <p:cNvPr id="7" name="Text Placeholder 9">
            <a:extLst>
              <a:ext uri="{FF2B5EF4-FFF2-40B4-BE49-F238E27FC236}">
                <a16:creationId xmlns:a16="http://schemas.microsoft.com/office/drawing/2014/main" id="{4A07A971-13AA-81E2-55C4-0627F0DB1C9B}"/>
              </a:ext>
            </a:extLst>
          </p:cNvPr>
          <p:cNvSpPr txBox="1">
            <a:spLocks/>
          </p:cNvSpPr>
          <p:nvPr/>
        </p:nvSpPr>
        <p:spPr>
          <a:xfrm>
            <a:off x="4286250" y="5056487"/>
            <a:ext cx="1690688" cy="1347129"/>
          </a:xfrm>
          <a:prstGeom prst="roundRect">
            <a:avLst>
              <a:gd name="adj" fmla="val 7654"/>
            </a:avLst>
          </a:prstGeom>
          <a:gradFill>
            <a:gsLst>
              <a:gs pos="0">
                <a:schemeClr val="bg1">
                  <a:alpha val="48000"/>
                </a:schemeClr>
              </a:gs>
              <a:gs pos="74000">
                <a:srgbClr val="F4F6FC"/>
              </a:gs>
            </a:gsLst>
            <a:lin ang="5400000" scaled="1"/>
          </a:gradFill>
          <a:ln w="15875">
            <a:solidFill>
              <a:schemeClr val="bg1"/>
            </a:solidFill>
          </a:ln>
        </p:spPr>
        <p:txBody>
          <a:bodyPr lIns="91440" tIns="640080" rIns="45720"/>
          <a:lstStyle>
            <a:lvl1pPr marL="0" indent="0" algn="l" defTabSz="914446" rtl="0" eaLnBrk="1" latinLnBrk="0" hangingPunct="1">
              <a:lnSpc>
                <a:spcPct val="120000"/>
              </a:lnSpc>
              <a:spcBef>
                <a:spcPts val="0"/>
              </a:spcBef>
              <a:spcAft>
                <a:spcPts val="600"/>
              </a:spcAft>
              <a:buClr>
                <a:schemeClr val="accent1"/>
              </a:buClr>
              <a:buSzPct val="115000"/>
              <a:buFont typeface="Sora-SIA" pitchFamily="2" charset="0"/>
              <a:buNone/>
              <a:defRPr sz="12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5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230200" indent="-115894" algn="l" defTabSz="914446" rtl="0" eaLnBrk="1" latinLnBrk="0" hangingPunct="1">
              <a:lnSpc>
                <a:spcPct val="120000"/>
              </a:lnSpc>
              <a:spcBef>
                <a:spcPts val="0"/>
              </a:spcBef>
              <a:spcAft>
                <a:spcPts val="400"/>
              </a:spcAft>
              <a:buClr>
                <a:schemeClr val="tx1"/>
              </a:buClr>
              <a:buSzPct val="115000"/>
              <a:buFont typeface="Arial" panose="020B0604020202020204" pitchFamily="34" charset="0"/>
              <a:buChar char="•"/>
              <a:defRPr sz="8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endParaRPr lang="en-US" dirty="0"/>
          </a:p>
        </p:txBody>
      </p:sp>
      <p:sp>
        <p:nvSpPr>
          <p:cNvPr id="8" name="Text Placeholder 9">
            <a:extLst>
              <a:ext uri="{FF2B5EF4-FFF2-40B4-BE49-F238E27FC236}">
                <a16:creationId xmlns:a16="http://schemas.microsoft.com/office/drawing/2014/main" id="{CE0A8A43-10DC-D1C9-E89D-5436324BA7B0}"/>
              </a:ext>
            </a:extLst>
          </p:cNvPr>
          <p:cNvSpPr txBox="1">
            <a:spLocks/>
          </p:cNvSpPr>
          <p:nvPr/>
        </p:nvSpPr>
        <p:spPr>
          <a:xfrm>
            <a:off x="6213475" y="5056487"/>
            <a:ext cx="1690688" cy="1347129"/>
          </a:xfrm>
          <a:prstGeom prst="roundRect">
            <a:avLst>
              <a:gd name="adj" fmla="val 7654"/>
            </a:avLst>
          </a:prstGeom>
          <a:gradFill>
            <a:gsLst>
              <a:gs pos="0">
                <a:schemeClr val="bg1">
                  <a:alpha val="48000"/>
                </a:schemeClr>
              </a:gs>
              <a:gs pos="74000">
                <a:srgbClr val="F4F6FC"/>
              </a:gs>
            </a:gsLst>
            <a:lin ang="5400000" scaled="1"/>
          </a:gradFill>
          <a:ln w="15875">
            <a:solidFill>
              <a:schemeClr val="bg1"/>
            </a:solidFill>
          </a:ln>
        </p:spPr>
        <p:txBody>
          <a:bodyPr lIns="91440" tIns="640080" rIns="45720"/>
          <a:lstStyle>
            <a:lvl1pPr marL="0" indent="0" algn="l" defTabSz="914446" rtl="0" eaLnBrk="1" latinLnBrk="0" hangingPunct="1">
              <a:lnSpc>
                <a:spcPct val="120000"/>
              </a:lnSpc>
              <a:spcBef>
                <a:spcPts val="0"/>
              </a:spcBef>
              <a:spcAft>
                <a:spcPts val="600"/>
              </a:spcAft>
              <a:buClr>
                <a:schemeClr val="accent1"/>
              </a:buClr>
              <a:buSzPct val="115000"/>
              <a:buFont typeface="Sora-SIA" pitchFamily="2" charset="0"/>
              <a:buNone/>
              <a:defRPr sz="12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5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230200" indent="-115894" algn="l" defTabSz="914446" rtl="0" eaLnBrk="1" latinLnBrk="0" hangingPunct="1">
              <a:lnSpc>
                <a:spcPct val="120000"/>
              </a:lnSpc>
              <a:spcBef>
                <a:spcPts val="0"/>
              </a:spcBef>
              <a:spcAft>
                <a:spcPts val="400"/>
              </a:spcAft>
              <a:buClr>
                <a:schemeClr val="tx1"/>
              </a:buClr>
              <a:buSzPct val="115000"/>
              <a:buFont typeface="Arial" panose="020B0604020202020204" pitchFamily="34" charset="0"/>
              <a:buChar char="•"/>
              <a:defRPr sz="8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endParaRPr lang="en-US" dirty="0"/>
          </a:p>
        </p:txBody>
      </p:sp>
      <p:sp>
        <p:nvSpPr>
          <p:cNvPr id="9" name="Text Placeholder 9">
            <a:extLst>
              <a:ext uri="{FF2B5EF4-FFF2-40B4-BE49-F238E27FC236}">
                <a16:creationId xmlns:a16="http://schemas.microsoft.com/office/drawing/2014/main" id="{C4793C18-EF9E-4DB2-95C8-1074C3AA7157}"/>
              </a:ext>
            </a:extLst>
          </p:cNvPr>
          <p:cNvSpPr txBox="1">
            <a:spLocks/>
          </p:cNvSpPr>
          <p:nvPr/>
        </p:nvSpPr>
        <p:spPr>
          <a:xfrm>
            <a:off x="8140700" y="5056487"/>
            <a:ext cx="1690688" cy="1347129"/>
          </a:xfrm>
          <a:prstGeom prst="roundRect">
            <a:avLst>
              <a:gd name="adj" fmla="val 7654"/>
            </a:avLst>
          </a:prstGeom>
          <a:gradFill>
            <a:gsLst>
              <a:gs pos="0">
                <a:schemeClr val="bg1">
                  <a:alpha val="48000"/>
                </a:schemeClr>
              </a:gs>
              <a:gs pos="74000">
                <a:srgbClr val="F4F6FC"/>
              </a:gs>
            </a:gsLst>
            <a:lin ang="5400000" scaled="1"/>
          </a:gradFill>
          <a:ln w="15875">
            <a:solidFill>
              <a:schemeClr val="bg1"/>
            </a:solidFill>
          </a:ln>
        </p:spPr>
        <p:txBody>
          <a:bodyPr lIns="91440" tIns="640080" rIns="45720"/>
          <a:lstStyle>
            <a:lvl1pPr marL="0" indent="0" algn="l" defTabSz="914446" rtl="0" eaLnBrk="1" latinLnBrk="0" hangingPunct="1">
              <a:lnSpc>
                <a:spcPct val="120000"/>
              </a:lnSpc>
              <a:spcBef>
                <a:spcPts val="0"/>
              </a:spcBef>
              <a:spcAft>
                <a:spcPts val="600"/>
              </a:spcAft>
              <a:buClr>
                <a:schemeClr val="accent1"/>
              </a:buClr>
              <a:buSzPct val="115000"/>
              <a:buFont typeface="Sora-SIA" pitchFamily="2" charset="0"/>
              <a:buNone/>
              <a:defRPr sz="12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5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230200" indent="-115894" algn="l" defTabSz="914446" rtl="0" eaLnBrk="1" latinLnBrk="0" hangingPunct="1">
              <a:lnSpc>
                <a:spcPct val="120000"/>
              </a:lnSpc>
              <a:spcBef>
                <a:spcPts val="0"/>
              </a:spcBef>
              <a:spcAft>
                <a:spcPts val="400"/>
              </a:spcAft>
              <a:buClr>
                <a:schemeClr val="tx1"/>
              </a:buClr>
              <a:buSzPct val="115000"/>
              <a:buFont typeface="Arial" panose="020B0604020202020204" pitchFamily="34" charset="0"/>
              <a:buChar char="•"/>
              <a:defRPr sz="8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endParaRPr lang="en-US" dirty="0"/>
          </a:p>
        </p:txBody>
      </p:sp>
      <p:sp>
        <p:nvSpPr>
          <p:cNvPr id="10" name="Text Placeholder 9">
            <a:extLst>
              <a:ext uri="{FF2B5EF4-FFF2-40B4-BE49-F238E27FC236}">
                <a16:creationId xmlns:a16="http://schemas.microsoft.com/office/drawing/2014/main" id="{03DE37E7-0BFD-9671-7D7D-190310EEAD33}"/>
              </a:ext>
            </a:extLst>
          </p:cNvPr>
          <p:cNvSpPr txBox="1">
            <a:spLocks/>
          </p:cNvSpPr>
          <p:nvPr/>
        </p:nvSpPr>
        <p:spPr>
          <a:xfrm>
            <a:off x="10067925" y="5056487"/>
            <a:ext cx="1690688" cy="1347129"/>
          </a:xfrm>
          <a:prstGeom prst="roundRect">
            <a:avLst>
              <a:gd name="adj" fmla="val 7654"/>
            </a:avLst>
          </a:prstGeom>
          <a:gradFill>
            <a:gsLst>
              <a:gs pos="0">
                <a:schemeClr val="bg1">
                  <a:alpha val="48000"/>
                </a:schemeClr>
              </a:gs>
              <a:gs pos="74000">
                <a:srgbClr val="F4F6FC"/>
              </a:gs>
            </a:gsLst>
            <a:lin ang="5400000" scaled="1"/>
          </a:gradFill>
          <a:ln w="15875">
            <a:solidFill>
              <a:schemeClr val="bg1"/>
            </a:solidFill>
          </a:ln>
        </p:spPr>
        <p:txBody>
          <a:bodyPr lIns="91440" tIns="640080" rIns="45720"/>
          <a:lstStyle>
            <a:lvl1pPr marL="0" indent="0" algn="l" defTabSz="914446" rtl="0" eaLnBrk="1" latinLnBrk="0" hangingPunct="1">
              <a:lnSpc>
                <a:spcPct val="120000"/>
              </a:lnSpc>
              <a:spcBef>
                <a:spcPts val="0"/>
              </a:spcBef>
              <a:spcAft>
                <a:spcPts val="600"/>
              </a:spcAft>
              <a:buClr>
                <a:schemeClr val="accent1"/>
              </a:buClr>
              <a:buSzPct val="115000"/>
              <a:buFont typeface="Sora-SIA" pitchFamily="2" charset="0"/>
              <a:buNone/>
              <a:defRPr sz="12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5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230200" indent="-115894" algn="l" defTabSz="914446" rtl="0" eaLnBrk="1" latinLnBrk="0" hangingPunct="1">
              <a:lnSpc>
                <a:spcPct val="120000"/>
              </a:lnSpc>
              <a:spcBef>
                <a:spcPts val="0"/>
              </a:spcBef>
              <a:spcAft>
                <a:spcPts val="400"/>
              </a:spcAft>
              <a:buClr>
                <a:schemeClr val="tx1"/>
              </a:buClr>
              <a:buSzPct val="115000"/>
              <a:buFont typeface="Arial" panose="020B0604020202020204" pitchFamily="34" charset="0"/>
              <a:buChar char="•"/>
              <a:defRPr sz="8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endParaRPr lang="en-US" dirty="0"/>
          </a:p>
        </p:txBody>
      </p:sp>
      <p:sp>
        <p:nvSpPr>
          <p:cNvPr id="11" name="Text Placeholder 9">
            <a:extLst>
              <a:ext uri="{FF2B5EF4-FFF2-40B4-BE49-F238E27FC236}">
                <a16:creationId xmlns:a16="http://schemas.microsoft.com/office/drawing/2014/main" id="{B41559F0-1DBC-BB18-F012-E30293577BCC}"/>
              </a:ext>
            </a:extLst>
          </p:cNvPr>
          <p:cNvSpPr txBox="1">
            <a:spLocks/>
          </p:cNvSpPr>
          <p:nvPr/>
        </p:nvSpPr>
        <p:spPr>
          <a:xfrm>
            <a:off x="4286250" y="3477151"/>
            <a:ext cx="1690688" cy="1347129"/>
          </a:xfrm>
          <a:prstGeom prst="roundRect">
            <a:avLst>
              <a:gd name="adj" fmla="val 7654"/>
            </a:avLst>
          </a:prstGeom>
          <a:gradFill>
            <a:gsLst>
              <a:gs pos="0">
                <a:schemeClr val="bg1">
                  <a:alpha val="48000"/>
                </a:schemeClr>
              </a:gs>
              <a:gs pos="74000">
                <a:srgbClr val="F4F6FC"/>
              </a:gs>
            </a:gsLst>
            <a:lin ang="5400000" scaled="1"/>
          </a:gradFill>
          <a:ln w="15875">
            <a:solidFill>
              <a:schemeClr val="bg1"/>
            </a:solidFill>
          </a:ln>
        </p:spPr>
        <p:txBody>
          <a:bodyPr lIns="91440" tIns="640080" rIns="45720"/>
          <a:lstStyle>
            <a:lvl1pPr marL="0" indent="0" algn="l" defTabSz="914446" rtl="0" eaLnBrk="1" latinLnBrk="0" hangingPunct="1">
              <a:lnSpc>
                <a:spcPct val="120000"/>
              </a:lnSpc>
              <a:spcBef>
                <a:spcPts val="0"/>
              </a:spcBef>
              <a:spcAft>
                <a:spcPts val="600"/>
              </a:spcAft>
              <a:buClr>
                <a:schemeClr val="accent1"/>
              </a:buClr>
              <a:buSzPct val="115000"/>
              <a:buFont typeface="Sora-SIA" pitchFamily="2" charset="0"/>
              <a:buNone/>
              <a:defRPr sz="12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5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230200" indent="-115894" algn="l" defTabSz="914446" rtl="0" eaLnBrk="1" latinLnBrk="0" hangingPunct="1">
              <a:lnSpc>
                <a:spcPct val="120000"/>
              </a:lnSpc>
              <a:spcBef>
                <a:spcPts val="0"/>
              </a:spcBef>
              <a:spcAft>
                <a:spcPts val="400"/>
              </a:spcAft>
              <a:buClr>
                <a:schemeClr val="tx1"/>
              </a:buClr>
              <a:buSzPct val="115000"/>
              <a:buFont typeface="Arial" panose="020B0604020202020204" pitchFamily="34" charset="0"/>
              <a:buChar char="•"/>
              <a:defRPr sz="8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endParaRPr lang="en-US" dirty="0"/>
          </a:p>
        </p:txBody>
      </p:sp>
      <p:sp>
        <p:nvSpPr>
          <p:cNvPr id="12" name="Text Placeholder 9">
            <a:extLst>
              <a:ext uri="{FF2B5EF4-FFF2-40B4-BE49-F238E27FC236}">
                <a16:creationId xmlns:a16="http://schemas.microsoft.com/office/drawing/2014/main" id="{B8B06724-3E38-64D4-DE6C-2D24A6029DDD}"/>
              </a:ext>
            </a:extLst>
          </p:cNvPr>
          <p:cNvSpPr txBox="1">
            <a:spLocks/>
          </p:cNvSpPr>
          <p:nvPr/>
        </p:nvSpPr>
        <p:spPr>
          <a:xfrm>
            <a:off x="6213475" y="3477151"/>
            <a:ext cx="1690688" cy="1347129"/>
          </a:xfrm>
          <a:prstGeom prst="roundRect">
            <a:avLst>
              <a:gd name="adj" fmla="val 7654"/>
            </a:avLst>
          </a:prstGeom>
          <a:gradFill>
            <a:gsLst>
              <a:gs pos="0">
                <a:schemeClr val="bg1">
                  <a:alpha val="48000"/>
                </a:schemeClr>
              </a:gs>
              <a:gs pos="74000">
                <a:srgbClr val="F4F6FC"/>
              </a:gs>
            </a:gsLst>
            <a:lin ang="5400000" scaled="1"/>
          </a:gradFill>
          <a:ln w="15875">
            <a:solidFill>
              <a:schemeClr val="bg1"/>
            </a:solidFill>
          </a:ln>
        </p:spPr>
        <p:txBody>
          <a:bodyPr lIns="91440" tIns="640080" rIns="45720"/>
          <a:lstStyle>
            <a:lvl1pPr marL="0" indent="0" algn="l" defTabSz="914446" rtl="0" eaLnBrk="1" latinLnBrk="0" hangingPunct="1">
              <a:lnSpc>
                <a:spcPct val="120000"/>
              </a:lnSpc>
              <a:spcBef>
                <a:spcPts val="0"/>
              </a:spcBef>
              <a:spcAft>
                <a:spcPts val="600"/>
              </a:spcAft>
              <a:buClr>
                <a:schemeClr val="accent1"/>
              </a:buClr>
              <a:buSzPct val="115000"/>
              <a:buFont typeface="Sora-SIA" pitchFamily="2" charset="0"/>
              <a:buNone/>
              <a:defRPr sz="12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5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230200" indent="-115894" algn="l" defTabSz="914446" rtl="0" eaLnBrk="1" latinLnBrk="0" hangingPunct="1">
              <a:lnSpc>
                <a:spcPct val="120000"/>
              </a:lnSpc>
              <a:spcBef>
                <a:spcPts val="0"/>
              </a:spcBef>
              <a:spcAft>
                <a:spcPts val="400"/>
              </a:spcAft>
              <a:buClr>
                <a:schemeClr val="tx1"/>
              </a:buClr>
              <a:buSzPct val="115000"/>
              <a:buFont typeface="Arial" panose="020B0604020202020204" pitchFamily="34" charset="0"/>
              <a:buChar char="•"/>
              <a:defRPr sz="800" kern="1200">
                <a:solidFill>
                  <a:schemeClr val="tx1"/>
                </a:solidFill>
                <a:latin typeface="+mn-lt"/>
                <a:ea typeface="+mn-ea"/>
                <a:cs typeface="+mn-cs"/>
              </a:defRPr>
            </a:lvl3pPr>
            <a:lvl4pPr marL="173047" indent="-173047"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1000" kern="1200">
                <a:solidFill>
                  <a:schemeClr val="tx1"/>
                </a:solidFill>
                <a:latin typeface="+mn-lt"/>
                <a:ea typeface="+mn-ea"/>
                <a:cs typeface="+mn-cs"/>
              </a:defRPr>
            </a:lvl4pPr>
            <a:lvl5pPr marL="342917" indent="-169872" algn="l" defTabSz="914446"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23" indent="-114306" algn="l" defTabSz="914446"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endParaRPr lang="en-US" dirty="0"/>
          </a:p>
        </p:txBody>
      </p:sp>
      <p:cxnSp>
        <p:nvCxnSpPr>
          <p:cNvPr id="2" name="Straight Connector 1">
            <a:extLst>
              <a:ext uri="{FF2B5EF4-FFF2-40B4-BE49-F238E27FC236}">
                <a16:creationId xmlns:a16="http://schemas.microsoft.com/office/drawing/2014/main" id="{C7C6DF8E-C117-0C51-371C-B3C36D95B060}"/>
              </a:ext>
            </a:extLst>
          </p:cNvPr>
          <p:cNvCxnSpPr>
            <a:cxnSpLocks noGrp="1" noRot="1" noMove="1" noResize="1" noEditPoints="1" noAdjustHandles="1" noChangeArrowheads="1" noChangeShapeType="1"/>
          </p:cNvCxnSpPr>
          <p:nvPr/>
        </p:nvCxnSpPr>
        <p:spPr>
          <a:xfrm flipH="1">
            <a:off x="804864" y="-7937"/>
            <a:ext cx="253205" cy="519113"/>
          </a:xfrm>
          <a:prstGeom prst="line">
            <a:avLst/>
          </a:prstGeom>
          <a:ln w="8382">
            <a:solidFill>
              <a:schemeClr val="accent1"/>
            </a:solidFill>
          </a:ln>
        </p:spPr>
        <p:style>
          <a:lnRef idx="2">
            <a:schemeClr val="accent1"/>
          </a:lnRef>
          <a:fillRef idx="0">
            <a:schemeClr val="accent1"/>
          </a:fillRef>
          <a:effectRef idx="1">
            <a:schemeClr val="accent1"/>
          </a:effectRef>
          <a:fontRef idx="minor">
            <a:schemeClr val="tx1"/>
          </a:fontRef>
        </p:style>
      </p:cxnSp>
      <p:pic>
        <p:nvPicPr>
          <p:cNvPr id="13" name="Graphic 12">
            <a:extLst>
              <a:ext uri="{FF2B5EF4-FFF2-40B4-BE49-F238E27FC236}">
                <a16:creationId xmlns:a16="http://schemas.microsoft.com/office/drawing/2014/main" id="{3CABE950-ED41-1D70-27D9-C7FF257FDC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00492" y="3598098"/>
            <a:ext cx="271404" cy="271404"/>
          </a:xfrm>
          <a:prstGeom prst="rect">
            <a:avLst/>
          </a:prstGeom>
        </p:spPr>
      </p:pic>
      <p:pic>
        <p:nvPicPr>
          <p:cNvPr id="14" name="Graphic 13">
            <a:extLst>
              <a:ext uri="{FF2B5EF4-FFF2-40B4-BE49-F238E27FC236}">
                <a16:creationId xmlns:a16="http://schemas.microsoft.com/office/drawing/2014/main" id="{2D89C592-949F-7A53-1D1C-178DFE3733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78968" y="3621266"/>
            <a:ext cx="271404" cy="271404"/>
          </a:xfrm>
          <a:prstGeom prst="rect">
            <a:avLst/>
          </a:prstGeom>
        </p:spPr>
      </p:pic>
      <p:pic>
        <p:nvPicPr>
          <p:cNvPr id="15" name="Graphic 14">
            <a:extLst>
              <a:ext uri="{FF2B5EF4-FFF2-40B4-BE49-F238E27FC236}">
                <a16:creationId xmlns:a16="http://schemas.microsoft.com/office/drawing/2014/main" id="{AFAB46DB-52FD-4ACB-8B6C-AEC819A758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54781" y="5165967"/>
            <a:ext cx="271404" cy="271404"/>
          </a:xfrm>
          <a:prstGeom prst="rect">
            <a:avLst/>
          </a:prstGeom>
        </p:spPr>
      </p:pic>
      <p:pic>
        <p:nvPicPr>
          <p:cNvPr id="16" name="Graphic 15">
            <a:extLst>
              <a:ext uri="{FF2B5EF4-FFF2-40B4-BE49-F238E27FC236}">
                <a16:creationId xmlns:a16="http://schemas.microsoft.com/office/drawing/2014/main" id="{587F2542-2DDF-6BD5-0B1A-A71E4AE934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91708" y="5207837"/>
            <a:ext cx="271404" cy="271404"/>
          </a:xfrm>
          <a:prstGeom prst="rect">
            <a:avLst/>
          </a:prstGeom>
        </p:spPr>
      </p:pic>
      <p:pic>
        <p:nvPicPr>
          <p:cNvPr id="17" name="Graphic 16">
            <a:extLst>
              <a:ext uri="{FF2B5EF4-FFF2-40B4-BE49-F238E27FC236}">
                <a16:creationId xmlns:a16="http://schemas.microsoft.com/office/drawing/2014/main" id="{A269758F-2A5E-03B1-75FA-A1A6D6F956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17904" y="5165967"/>
            <a:ext cx="271404" cy="271404"/>
          </a:xfrm>
          <a:prstGeom prst="rect">
            <a:avLst/>
          </a:prstGeom>
        </p:spPr>
      </p:pic>
      <p:pic>
        <p:nvPicPr>
          <p:cNvPr id="18" name="Graphic 17">
            <a:extLst>
              <a:ext uri="{FF2B5EF4-FFF2-40B4-BE49-F238E27FC236}">
                <a16:creationId xmlns:a16="http://schemas.microsoft.com/office/drawing/2014/main" id="{C9CF7650-61EC-4906-1128-B5F18EFEF2F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74656" y="5165967"/>
            <a:ext cx="271404" cy="271404"/>
          </a:xfrm>
          <a:prstGeom prst="rect">
            <a:avLst/>
          </a:prstGeom>
        </p:spPr>
      </p:pic>
      <p:pic>
        <p:nvPicPr>
          <p:cNvPr id="19" name="Graphic 18">
            <a:extLst>
              <a:ext uri="{FF2B5EF4-FFF2-40B4-BE49-F238E27FC236}">
                <a16:creationId xmlns:a16="http://schemas.microsoft.com/office/drawing/2014/main" id="{5C29D4E0-124D-9ABF-2293-4564C2B9A01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91708" y="3632230"/>
            <a:ext cx="271404" cy="271404"/>
          </a:xfrm>
          <a:prstGeom prst="rect">
            <a:avLst/>
          </a:prstGeom>
        </p:spPr>
      </p:pic>
      <p:pic>
        <p:nvPicPr>
          <p:cNvPr id="20" name="Graphic 19">
            <a:extLst>
              <a:ext uri="{FF2B5EF4-FFF2-40B4-BE49-F238E27FC236}">
                <a16:creationId xmlns:a16="http://schemas.microsoft.com/office/drawing/2014/main" id="{6A47AE23-B401-3990-38B7-0BD548276C8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317904" y="3598098"/>
            <a:ext cx="271404" cy="271404"/>
          </a:xfrm>
          <a:prstGeom prst="rect">
            <a:avLst/>
          </a:prstGeom>
        </p:spPr>
      </p:pic>
    </p:spTree>
    <p:extLst>
      <p:ext uri="{BB962C8B-B14F-4D97-AF65-F5344CB8AC3E}">
        <p14:creationId xmlns:p14="http://schemas.microsoft.com/office/powerpoint/2010/main" val="327832555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FD3FB6-0161-351E-1685-53EBC2CE75F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576739" y="0"/>
            <a:ext cx="8607421" cy="6858000"/>
          </a:xfrm>
          <a:prstGeom prst="rect">
            <a:avLst/>
          </a:prstGeom>
        </p:spPr>
      </p:pic>
      <p:pic>
        <p:nvPicPr>
          <p:cNvPr id="4" name="Picture 3" descr="A black and white gradient&#10;&#10;Description automatically generated">
            <a:extLst>
              <a:ext uri="{FF2B5EF4-FFF2-40B4-BE49-F238E27FC236}">
                <a16:creationId xmlns:a16="http://schemas.microsoft.com/office/drawing/2014/main" id="{CD440F0B-C596-FBC0-F1E3-FFB70F5AA517}"/>
              </a:ext>
            </a:extLst>
          </p:cNvPr>
          <p:cNvPicPr>
            <a:picLocks noChangeAspect="1"/>
          </p:cNvPicPr>
          <p:nvPr/>
        </p:nvPicPr>
        <p:blipFill>
          <a:blip r:embed="rId4">
            <a:extLst>
              <a:ext uri="{28A0092B-C50C-407E-A947-70E740481C1C}">
                <a14:useLocalDpi xmlns:a14="http://schemas.microsoft.com/office/drawing/2010/main" val="0"/>
              </a:ext>
            </a:extLst>
          </a:blip>
          <a:srcRect l="1611" t="2351"/>
          <a:stretch/>
        </p:blipFill>
        <p:spPr>
          <a:xfrm>
            <a:off x="7840" y="0"/>
            <a:ext cx="11529296" cy="6858000"/>
          </a:xfrm>
          <a:prstGeom prst="rect">
            <a:avLst/>
          </a:prstGeom>
        </p:spPr>
      </p:pic>
      <p:sp>
        <p:nvSpPr>
          <p:cNvPr id="2" name="Footer Placeholder 1">
            <a:extLst>
              <a:ext uri="{FF2B5EF4-FFF2-40B4-BE49-F238E27FC236}">
                <a16:creationId xmlns:a16="http://schemas.microsoft.com/office/drawing/2014/main" id="{C7483353-650D-7F41-65E8-252CB5CD4AAE}"/>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07088AFB-17C1-C0A5-8D28-B945A20B9737}"/>
              </a:ext>
            </a:extLst>
          </p:cNvPr>
          <p:cNvSpPr>
            <a:spLocks noGrp="1"/>
          </p:cNvSpPr>
          <p:nvPr>
            <p:ph type="sldNum" sz="quarter" idx="12"/>
          </p:nvPr>
        </p:nvSpPr>
        <p:spPr/>
        <p:txBody>
          <a:bodyPr/>
          <a:lstStyle/>
          <a:p>
            <a:fld id="{AEAD572E-2F50-43BC-A5A3-42ECFACCA1CC}" type="slidenum">
              <a:rPr lang="en-US" smtClean="0"/>
              <a:t>67</a:t>
            </a:fld>
            <a:endParaRPr lang="en-US"/>
          </a:p>
        </p:txBody>
      </p:sp>
      <p:sp>
        <p:nvSpPr>
          <p:cNvPr id="14" name="Title 13">
            <a:extLst>
              <a:ext uri="{FF2B5EF4-FFF2-40B4-BE49-F238E27FC236}">
                <a16:creationId xmlns:a16="http://schemas.microsoft.com/office/drawing/2014/main" id="{1C390C95-AF6D-970F-5C4D-4B13ACF417A3}"/>
              </a:ext>
            </a:extLst>
          </p:cNvPr>
          <p:cNvSpPr>
            <a:spLocks noGrp="1"/>
          </p:cNvSpPr>
          <p:nvPr>
            <p:ph type="title"/>
          </p:nvPr>
        </p:nvSpPr>
        <p:spPr/>
        <p:txBody>
          <a:bodyPr/>
          <a:lstStyle/>
          <a:p>
            <a:r>
              <a:rPr lang="en-US" dirty="0"/>
              <a:t>Header lorem ipsum</a:t>
            </a:r>
          </a:p>
        </p:txBody>
      </p:sp>
      <p:cxnSp>
        <p:nvCxnSpPr>
          <p:cNvPr id="7" name="Straight Connector 6">
            <a:extLst>
              <a:ext uri="{FF2B5EF4-FFF2-40B4-BE49-F238E27FC236}">
                <a16:creationId xmlns:a16="http://schemas.microsoft.com/office/drawing/2014/main" id="{C8589463-8E8F-EA3F-A6B0-3B2B5B492DDE}"/>
              </a:ext>
            </a:extLst>
          </p:cNvPr>
          <p:cNvCxnSpPr>
            <a:cxnSpLocks noGrp="1" noRot="1" noMove="1" noResize="1" noEditPoints="1" noAdjustHandles="1" noChangeArrowheads="1" noChangeShapeType="1"/>
          </p:cNvCxnSpPr>
          <p:nvPr/>
        </p:nvCxnSpPr>
        <p:spPr>
          <a:xfrm flipH="1">
            <a:off x="804864" y="-7937"/>
            <a:ext cx="253205" cy="519113"/>
          </a:xfrm>
          <a:prstGeom prst="line">
            <a:avLst/>
          </a:prstGeom>
          <a:ln w="8382">
            <a:solidFill>
              <a:schemeClr val="accent1"/>
            </a:solidFill>
          </a:ln>
        </p:spPr>
        <p:style>
          <a:lnRef idx="2">
            <a:schemeClr val="accent1"/>
          </a:lnRef>
          <a:fillRef idx="0">
            <a:schemeClr val="accent1"/>
          </a:fillRef>
          <a:effectRef idx="1">
            <a:schemeClr val="accent1"/>
          </a:effectRef>
          <a:fontRef idx="minor">
            <a:schemeClr val="tx1"/>
          </a:fontRef>
        </p:style>
      </p:cxnSp>
      <p:sp>
        <p:nvSpPr>
          <p:cNvPr id="15" name="Text Placeholder 9">
            <a:extLst>
              <a:ext uri="{FF2B5EF4-FFF2-40B4-BE49-F238E27FC236}">
                <a16:creationId xmlns:a16="http://schemas.microsoft.com/office/drawing/2014/main" id="{8A44D1A1-EDCE-C727-E29B-D3AD27BD77E5}"/>
              </a:ext>
            </a:extLst>
          </p:cNvPr>
          <p:cNvSpPr txBox="1">
            <a:spLocks/>
          </p:cNvSpPr>
          <p:nvPr/>
        </p:nvSpPr>
        <p:spPr>
          <a:xfrm>
            <a:off x="428626" y="1805299"/>
            <a:ext cx="1492297" cy="1654408"/>
          </a:xfrm>
          <a:prstGeom prst="roundRect">
            <a:avLst>
              <a:gd name="adj" fmla="val 7654"/>
            </a:avLst>
          </a:prstGeom>
          <a:gradFill>
            <a:gsLst>
              <a:gs pos="0">
                <a:schemeClr val="bg1">
                  <a:alpha val="48000"/>
                </a:schemeClr>
              </a:gs>
              <a:gs pos="74000">
                <a:srgbClr val="F4F6FC"/>
              </a:gs>
            </a:gsLst>
            <a:lin ang="5400000" scaled="1"/>
          </a:gradFill>
          <a:ln w="15875">
            <a:solidFill>
              <a:schemeClr val="bg1"/>
            </a:solidFill>
          </a:ln>
        </p:spPr>
        <p:txBody>
          <a:bodyPr lIns="91440" tIns="91440" rIns="45720"/>
          <a:lstStyle>
            <a:lvl1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6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400"/>
              </a:spcAft>
              <a:buSzPct val="150000"/>
              <a:buFontTx/>
              <a:buBlip>
                <a:blip r:embed="rId5">
                  <a:extLst>
                    <a:ext uri="{96DAC541-7B7A-43D3-8B79-37D633B846F1}">
                      <asvg:svgBlip xmlns:asvg="http://schemas.microsoft.com/office/drawing/2016/SVG/main" r:embed="rId6"/>
                    </a:ext>
                  </a:extLst>
                </a:blip>
              </a:buBlip>
              <a:defRPr sz="800" b="0" kern="1200">
                <a:solidFill>
                  <a:schemeClr val="tx1"/>
                </a:solidFill>
                <a:latin typeface="+mn-lt"/>
                <a:ea typeface="+mn-ea"/>
                <a:cs typeface="+mn-cs"/>
              </a:defRPr>
            </a:lvl2pPr>
            <a:lvl3pPr marL="230200" indent="-115894" algn="l" defTabSz="914446" rtl="0" eaLnBrk="1" latinLnBrk="0" hangingPunct="1">
              <a:lnSpc>
                <a:spcPct val="120000"/>
              </a:lnSpc>
              <a:spcBef>
                <a:spcPts val="0"/>
              </a:spcBef>
              <a:spcAft>
                <a:spcPts val="400"/>
              </a:spcAft>
              <a:buClr>
                <a:schemeClr val="tx1"/>
              </a:buClr>
              <a:buSzPct val="80000"/>
              <a:buFont typeface="Arial" panose="020B0604020202020204" pitchFamily="34" charset="0"/>
              <a:buChar char="•"/>
              <a:defRPr sz="8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Lorem ipsum dolor sit </a:t>
            </a:r>
            <a:r>
              <a:rPr lang="en-US" sz="1200" dirty="0" err="1"/>
              <a:t>conse</a:t>
            </a:r>
            <a:r>
              <a:rPr lang="en-US" sz="1200" dirty="0"/>
              <a:t> </a:t>
            </a:r>
            <a:r>
              <a:rPr lang="en-US" sz="1100" dirty="0" err="1"/>
              <a:t>amet</a:t>
            </a:r>
            <a:r>
              <a:rPr lang="en-US" sz="1100" dirty="0"/>
              <a:t> </a:t>
            </a:r>
            <a:r>
              <a:rPr lang="en-US" sz="1100" dirty="0" err="1"/>
              <a:t>esse</a:t>
            </a:r>
            <a:endParaRPr lang="en-US" sz="1100" dirty="0"/>
          </a:p>
          <a:p>
            <a:pPr lvl="1"/>
            <a:r>
              <a:rPr lang="en-US" dirty="0"/>
              <a:t>Lorem ipsum dolor sit </a:t>
            </a:r>
            <a:r>
              <a:rPr lang="en-US" dirty="0" err="1"/>
              <a:t>conse</a:t>
            </a:r>
            <a:r>
              <a:rPr lang="en-US" dirty="0"/>
              <a:t> </a:t>
            </a:r>
            <a:r>
              <a:rPr lang="en-US" dirty="0" err="1"/>
              <a:t>amet</a:t>
            </a:r>
            <a:r>
              <a:rPr lang="en-US" dirty="0"/>
              <a:t> </a:t>
            </a:r>
            <a:r>
              <a:rPr lang="en-US" dirty="0" err="1"/>
              <a:t>esse</a:t>
            </a:r>
            <a:endParaRPr lang="en-US" dirty="0"/>
          </a:p>
        </p:txBody>
      </p:sp>
      <p:sp>
        <p:nvSpPr>
          <p:cNvPr id="18" name="Text Placeholder 9">
            <a:extLst>
              <a:ext uri="{FF2B5EF4-FFF2-40B4-BE49-F238E27FC236}">
                <a16:creationId xmlns:a16="http://schemas.microsoft.com/office/drawing/2014/main" id="{01F77753-8C51-63E0-57C9-C30CB4355F08}"/>
              </a:ext>
            </a:extLst>
          </p:cNvPr>
          <p:cNvSpPr txBox="1">
            <a:spLocks/>
          </p:cNvSpPr>
          <p:nvPr/>
        </p:nvSpPr>
        <p:spPr>
          <a:xfrm>
            <a:off x="2119313" y="1805299"/>
            <a:ext cx="1492297" cy="1654408"/>
          </a:xfrm>
          <a:prstGeom prst="roundRect">
            <a:avLst>
              <a:gd name="adj" fmla="val 7654"/>
            </a:avLst>
          </a:prstGeom>
          <a:gradFill>
            <a:gsLst>
              <a:gs pos="0">
                <a:schemeClr val="bg1">
                  <a:alpha val="48000"/>
                </a:schemeClr>
              </a:gs>
              <a:gs pos="74000">
                <a:srgbClr val="F4F6FC"/>
              </a:gs>
            </a:gsLst>
            <a:lin ang="5400000" scaled="1"/>
          </a:gradFill>
          <a:ln w="15875">
            <a:solidFill>
              <a:schemeClr val="bg1"/>
            </a:solidFill>
          </a:ln>
        </p:spPr>
        <p:txBody>
          <a:bodyPr lIns="91440" tIns="91440" rIns="45720"/>
          <a:lstStyle>
            <a:lvl1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6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400"/>
              </a:spcAft>
              <a:buSzPct val="150000"/>
              <a:buFontTx/>
              <a:buBlip>
                <a:blip r:embed="rId5">
                  <a:extLst>
                    <a:ext uri="{96DAC541-7B7A-43D3-8B79-37D633B846F1}">
                      <asvg:svgBlip xmlns:asvg="http://schemas.microsoft.com/office/drawing/2016/SVG/main" r:embed="rId6"/>
                    </a:ext>
                  </a:extLst>
                </a:blip>
              </a:buBlip>
              <a:defRPr sz="800" b="0" kern="1200">
                <a:solidFill>
                  <a:schemeClr val="tx1"/>
                </a:solidFill>
                <a:latin typeface="+mn-lt"/>
                <a:ea typeface="+mn-ea"/>
                <a:cs typeface="+mn-cs"/>
              </a:defRPr>
            </a:lvl2pPr>
            <a:lvl3pPr marL="230200" indent="-115894" algn="l" defTabSz="914446" rtl="0" eaLnBrk="1" latinLnBrk="0" hangingPunct="1">
              <a:lnSpc>
                <a:spcPct val="120000"/>
              </a:lnSpc>
              <a:spcBef>
                <a:spcPts val="0"/>
              </a:spcBef>
              <a:spcAft>
                <a:spcPts val="400"/>
              </a:spcAft>
              <a:buClr>
                <a:schemeClr val="tx1"/>
              </a:buClr>
              <a:buSzPct val="80000"/>
              <a:buFont typeface="Arial" panose="020B0604020202020204" pitchFamily="34" charset="0"/>
              <a:buChar char="•"/>
              <a:defRPr sz="8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Lorem ipsum dolor sit </a:t>
            </a:r>
            <a:r>
              <a:rPr lang="en-US" sz="1200" dirty="0" err="1"/>
              <a:t>conse</a:t>
            </a:r>
            <a:r>
              <a:rPr lang="en-US" sz="1200" dirty="0"/>
              <a:t> </a:t>
            </a:r>
            <a:r>
              <a:rPr lang="en-US" sz="1100" dirty="0" err="1"/>
              <a:t>amet</a:t>
            </a:r>
            <a:r>
              <a:rPr lang="en-US" sz="1100" dirty="0"/>
              <a:t> </a:t>
            </a:r>
            <a:r>
              <a:rPr lang="en-US" sz="1100" dirty="0" err="1"/>
              <a:t>esse</a:t>
            </a:r>
            <a:endParaRPr lang="en-US" sz="1100" dirty="0"/>
          </a:p>
          <a:p>
            <a:pPr lvl="1"/>
            <a:r>
              <a:rPr lang="en-US" dirty="0"/>
              <a:t>Lorem ipsum dolor sit </a:t>
            </a:r>
            <a:r>
              <a:rPr lang="en-US" dirty="0" err="1"/>
              <a:t>conse</a:t>
            </a:r>
            <a:r>
              <a:rPr lang="en-US" dirty="0"/>
              <a:t> </a:t>
            </a:r>
            <a:r>
              <a:rPr lang="en-US" dirty="0" err="1"/>
              <a:t>amet</a:t>
            </a:r>
            <a:r>
              <a:rPr lang="en-US" dirty="0"/>
              <a:t> </a:t>
            </a:r>
            <a:r>
              <a:rPr lang="en-US" dirty="0" err="1"/>
              <a:t>esse</a:t>
            </a:r>
            <a:endParaRPr lang="en-US" dirty="0"/>
          </a:p>
        </p:txBody>
      </p:sp>
      <p:sp>
        <p:nvSpPr>
          <p:cNvPr id="21" name="Text Placeholder 9">
            <a:extLst>
              <a:ext uri="{FF2B5EF4-FFF2-40B4-BE49-F238E27FC236}">
                <a16:creationId xmlns:a16="http://schemas.microsoft.com/office/drawing/2014/main" id="{2F9F90D7-961C-6CBB-BBC9-C421B83DDF72}"/>
              </a:ext>
            </a:extLst>
          </p:cNvPr>
          <p:cNvSpPr txBox="1">
            <a:spLocks/>
          </p:cNvSpPr>
          <p:nvPr/>
        </p:nvSpPr>
        <p:spPr>
          <a:xfrm>
            <a:off x="3810000" y="1805299"/>
            <a:ext cx="1492297" cy="1654408"/>
          </a:xfrm>
          <a:prstGeom prst="roundRect">
            <a:avLst>
              <a:gd name="adj" fmla="val 7654"/>
            </a:avLst>
          </a:prstGeom>
          <a:gradFill>
            <a:gsLst>
              <a:gs pos="0">
                <a:schemeClr val="bg1">
                  <a:alpha val="48000"/>
                </a:schemeClr>
              </a:gs>
              <a:gs pos="74000">
                <a:srgbClr val="F4F6FC"/>
              </a:gs>
            </a:gsLst>
            <a:lin ang="5400000" scaled="1"/>
          </a:gradFill>
          <a:ln w="15875">
            <a:solidFill>
              <a:schemeClr val="bg1"/>
            </a:solidFill>
          </a:ln>
        </p:spPr>
        <p:txBody>
          <a:bodyPr lIns="91440" tIns="91440" rIns="45720"/>
          <a:lstStyle>
            <a:lvl1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6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400"/>
              </a:spcAft>
              <a:buSzPct val="150000"/>
              <a:buFontTx/>
              <a:buBlip>
                <a:blip r:embed="rId5">
                  <a:extLst>
                    <a:ext uri="{96DAC541-7B7A-43D3-8B79-37D633B846F1}">
                      <asvg:svgBlip xmlns:asvg="http://schemas.microsoft.com/office/drawing/2016/SVG/main" r:embed="rId6"/>
                    </a:ext>
                  </a:extLst>
                </a:blip>
              </a:buBlip>
              <a:defRPr sz="800" b="0" kern="1200">
                <a:solidFill>
                  <a:schemeClr val="tx1"/>
                </a:solidFill>
                <a:latin typeface="+mn-lt"/>
                <a:ea typeface="+mn-ea"/>
                <a:cs typeface="+mn-cs"/>
              </a:defRPr>
            </a:lvl2pPr>
            <a:lvl3pPr marL="230200" indent="-115894" algn="l" defTabSz="914446" rtl="0" eaLnBrk="1" latinLnBrk="0" hangingPunct="1">
              <a:lnSpc>
                <a:spcPct val="120000"/>
              </a:lnSpc>
              <a:spcBef>
                <a:spcPts val="0"/>
              </a:spcBef>
              <a:spcAft>
                <a:spcPts val="400"/>
              </a:spcAft>
              <a:buClr>
                <a:schemeClr val="tx1"/>
              </a:buClr>
              <a:buSzPct val="80000"/>
              <a:buFont typeface="Arial" panose="020B0604020202020204" pitchFamily="34" charset="0"/>
              <a:buChar char="•"/>
              <a:defRPr sz="8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Lorem ipsum dolor sit </a:t>
            </a:r>
            <a:r>
              <a:rPr lang="en-US" sz="1200" dirty="0" err="1"/>
              <a:t>conse</a:t>
            </a:r>
            <a:r>
              <a:rPr lang="en-US" sz="1200" dirty="0"/>
              <a:t> </a:t>
            </a:r>
            <a:r>
              <a:rPr lang="en-US" sz="1100" dirty="0" err="1"/>
              <a:t>amet</a:t>
            </a:r>
            <a:r>
              <a:rPr lang="en-US" sz="1100" dirty="0"/>
              <a:t> </a:t>
            </a:r>
            <a:r>
              <a:rPr lang="en-US" sz="1100" dirty="0" err="1"/>
              <a:t>esse</a:t>
            </a:r>
            <a:endParaRPr lang="en-US" sz="1100" dirty="0"/>
          </a:p>
          <a:p>
            <a:pPr lvl="1"/>
            <a:r>
              <a:rPr lang="en-US" dirty="0"/>
              <a:t>Lorem ipsum dolor sit </a:t>
            </a:r>
            <a:r>
              <a:rPr lang="en-US" dirty="0" err="1"/>
              <a:t>conse</a:t>
            </a:r>
            <a:r>
              <a:rPr lang="en-US" dirty="0"/>
              <a:t> </a:t>
            </a:r>
            <a:r>
              <a:rPr lang="en-US" dirty="0" err="1"/>
              <a:t>amet</a:t>
            </a:r>
            <a:r>
              <a:rPr lang="en-US" dirty="0"/>
              <a:t> </a:t>
            </a:r>
            <a:r>
              <a:rPr lang="en-US" dirty="0" err="1"/>
              <a:t>esse</a:t>
            </a:r>
            <a:endParaRPr lang="en-US" dirty="0"/>
          </a:p>
        </p:txBody>
      </p:sp>
      <p:sp>
        <p:nvSpPr>
          <p:cNvPr id="22" name="Text Placeholder 9">
            <a:extLst>
              <a:ext uri="{FF2B5EF4-FFF2-40B4-BE49-F238E27FC236}">
                <a16:creationId xmlns:a16="http://schemas.microsoft.com/office/drawing/2014/main" id="{1336C1EA-7255-33F9-8772-55431C329A2D}"/>
              </a:ext>
            </a:extLst>
          </p:cNvPr>
          <p:cNvSpPr txBox="1">
            <a:spLocks/>
          </p:cNvSpPr>
          <p:nvPr/>
        </p:nvSpPr>
        <p:spPr>
          <a:xfrm>
            <a:off x="428626" y="3653149"/>
            <a:ext cx="1492297" cy="1654408"/>
          </a:xfrm>
          <a:prstGeom prst="roundRect">
            <a:avLst>
              <a:gd name="adj" fmla="val 7654"/>
            </a:avLst>
          </a:prstGeom>
          <a:gradFill>
            <a:gsLst>
              <a:gs pos="0">
                <a:schemeClr val="bg1">
                  <a:alpha val="48000"/>
                </a:schemeClr>
              </a:gs>
              <a:gs pos="74000">
                <a:srgbClr val="F4F6FC"/>
              </a:gs>
            </a:gsLst>
            <a:lin ang="5400000" scaled="1"/>
          </a:gradFill>
          <a:ln w="15875">
            <a:solidFill>
              <a:schemeClr val="bg1"/>
            </a:solidFill>
          </a:ln>
        </p:spPr>
        <p:txBody>
          <a:bodyPr lIns="91440" tIns="91440" rIns="45720"/>
          <a:lstStyle>
            <a:lvl1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6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400"/>
              </a:spcAft>
              <a:buSzPct val="150000"/>
              <a:buFontTx/>
              <a:buBlip>
                <a:blip r:embed="rId5">
                  <a:extLst>
                    <a:ext uri="{96DAC541-7B7A-43D3-8B79-37D633B846F1}">
                      <asvg:svgBlip xmlns:asvg="http://schemas.microsoft.com/office/drawing/2016/SVG/main" r:embed="rId6"/>
                    </a:ext>
                  </a:extLst>
                </a:blip>
              </a:buBlip>
              <a:defRPr sz="800" b="0" kern="1200">
                <a:solidFill>
                  <a:schemeClr val="tx1"/>
                </a:solidFill>
                <a:latin typeface="+mn-lt"/>
                <a:ea typeface="+mn-ea"/>
                <a:cs typeface="+mn-cs"/>
              </a:defRPr>
            </a:lvl2pPr>
            <a:lvl3pPr marL="230200" indent="-115894" algn="l" defTabSz="914446" rtl="0" eaLnBrk="1" latinLnBrk="0" hangingPunct="1">
              <a:lnSpc>
                <a:spcPct val="120000"/>
              </a:lnSpc>
              <a:spcBef>
                <a:spcPts val="0"/>
              </a:spcBef>
              <a:spcAft>
                <a:spcPts val="400"/>
              </a:spcAft>
              <a:buClr>
                <a:schemeClr val="tx1"/>
              </a:buClr>
              <a:buSzPct val="80000"/>
              <a:buFont typeface="Arial" panose="020B0604020202020204" pitchFamily="34" charset="0"/>
              <a:buChar char="•"/>
              <a:defRPr sz="8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Lorem ipsum dolor sit </a:t>
            </a:r>
            <a:r>
              <a:rPr lang="en-US" sz="1200" dirty="0" err="1"/>
              <a:t>conse</a:t>
            </a:r>
            <a:r>
              <a:rPr lang="en-US" sz="1200" dirty="0"/>
              <a:t> </a:t>
            </a:r>
            <a:r>
              <a:rPr lang="en-US" sz="1100" dirty="0" err="1"/>
              <a:t>amet</a:t>
            </a:r>
            <a:r>
              <a:rPr lang="en-US" sz="1100" dirty="0"/>
              <a:t> </a:t>
            </a:r>
            <a:r>
              <a:rPr lang="en-US" sz="1100" dirty="0" err="1"/>
              <a:t>esse</a:t>
            </a:r>
            <a:endParaRPr lang="en-US" sz="1100" dirty="0"/>
          </a:p>
          <a:p>
            <a:pPr lvl="1"/>
            <a:r>
              <a:rPr lang="en-US" dirty="0"/>
              <a:t>Lorem ipsum dolor sit </a:t>
            </a:r>
            <a:r>
              <a:rPr lang="en-US" dirty="0" err="1"/>
              <a:t>conse</a:t>
            </a:r>
            <a:r>
              <a:rPr lang="en-US" dirty="0"/>
              <a:t> </a:t>
            </a:r>
            <a:r>
              <a:rPr lang="en-US" dirty="0" err="1"/>
              <a:t>amet</a:t>
            </a:r>
            <a:r>
              <a:rPr lang="en-US" dirty="0"/>
              <a:t> </a:t>
            </a:r>
            <a:r>
              <a:rPr lang="en-US" dirty="0" err="1"/>
              <a:t>esse</a:t>
            </a:r>
            <a:endParaRPr lang="en-US" dirty="0"/>
          </a:p>
        </p:txBody>
      </p:sp>
      <p:sp>
        <p:nvSpPr>
          <p:cNvPr id="23" name="Text Placeholder 9">
            <a:extLst>
              <a:ext uri="{FF2B5EF4-FFF2-40B4-BE49-F238E27FC236}">
                <a16:creationId xmlns:a16="http://schemas.microsoft.com/office/drawing/2014/main" id="{1A61271A-06B9-225A-A2C6-BE123B9ABD3B}"/>
              </a:ext>
            </a:extLst>
          </p:cNvPr>
          <p:cNvSpPr txBox="1">
            <a:spLocks/>
          </p:cNvSpPr>
          <p:nvPr/>
        </p:nvSpPr>
        <p:spPr>
          <a:xfrm>
            <a:off x="2119313" y="3653149"/>
            <a:ext cx="1492297" cy="1654408"/>
          </a:xfrm>
          <a:prstGeom prst="roundRect">
            <a:avLst>
              <a:gd name="adj" fmla="val 7654"/>
            </a:avLst>
          </a:prstGeom>
          <a:gradFill>
            <a:gsLst>
              <a:gs pos="0">
                <a:schemeClr val="bg1">
                  <a:alpha val="48000"/>
                </a:schemeClr>
              </a:gs>
              <a:gs pos="74000">
                <a:srgbClr val="F4F6FC"/>
              </a:gs>
            </a:gsLst>
            <a:lin ang="5400000" scaled="1"/>
          </a:gradFill>
          <a:ln w="15875">
            <a:solidFill>
              <a:schemeClr val="bg1"/>
            </a:solidFill>
          </a:ln>
        </p:spPr>
        <p:txBody>
          <a:bodyPr lIns="91440" tIns="91440" rIns="45720"/>
          <a:lstStyle>
            <a:lvl1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6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400"/>
              </a:spcAft>
              <a:buSzPct val="150000"/>
              <a:buFontTx/>
              <a:buBlip>
                <a:blip r:embed="rId5">
                  <a:extLst>
                    <a:ext uri="{96DAC541-7B7A-43D3-8B79-37D633B846F1}">
                      <asvg:svgBlip xmlns:asvg="http://schemas.microsoft.com/office/drawing/2016/SVG/main" r:embed="rId6"/>
                    </a:ext>
                  </a:extLst>
                </a:blip>
              </a:buBlip>
              <a:defRPr sz="800" b="0" kern="1200">
                <a:solidFill>
                  <a:schemeClr val="tx1"/>
                </a:solidFill>
                <a:latin typeface="+mn-lt"/>
                <a:ea typeface="+mn-ea"/>
                <a:cs typeface="+mn-cs"/>
              </a:defRPr>
            </a:lvl2pPr>
            <a:lvl3pPr marL="230200" indent="-115894" algn="l" defTabSz="914446" rtl="0" eaLnBrk="1" latinLnBrk="0" hangingPunct="1">
              <a:lnSpc>
                <a:spcPct val="120000"/>
              </a:lnSpc>
              <a:spcBef>
                <a:spcPts val="0"/>
              </a:spcBef>
              <a:spcAft>
                <a:spcPts val="400"/>
              </a:spcAft>
              <a:buClr>
                <a:schemeClr val="tx1"/>
              </a:buClr>
              <a:buSzPct val="80000"/>
              <a:buFont typeface="Arial" panose="020B0604020202020204" pitchFamily="34" charset="0"/>
              <a:buChar char="•"/>
              <a:defRPr sz="8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Lorem ipsum dolor sit </a:t>
            </a:r>
            <a:r>
              <a:rPr lang="en-US" sz="1200" dirty="0" err="1"/>
              <a:t>conse</a:t>
            </a:r>
            <a:r>
              <a:rPr lang="en-US" sz="1200" dirty="0"/>
              <a:t> </a:t>
            </a:r>
            <a:r>
              <a:rPr lang="en-US" sz="1100" dirty="0" err="1"/>
              <a:t>amet</a:t>
            </a:r>
            <a:r>
              <a:rPr lang="en-US" sz="1100" dirty="0"/>
              <a:t> </a:t>
            </a:r>
            <a:r>
              <a:rPr lang="en-US" sz="1100" dirty="0" err="1"/>
              <a:t>esse</a:t>
            </a:r>
            <a:endParaRPr lang="en-US" sz="1100" dirty="0"/>
          </a:p>
          <a:p>
            <a:pPr lvl="1"/>
            <a:r>
              <a:rPr lang="en-US" dirty="0"/>
              <a:t>Lorem ipsum dolor sit </a:t>
            </a:r>
            <a:r>
              <a:rPr lang="en-US" dirty="0" err="1"/>
              <a:t>conse</a:t>
            </a:r>
            <a:r>
              <a:rPr lang="en-US" dirty="0"/>
              <a:t> </a:t>
            </a:r>
            <a:r>
              <a:rPr lang="en-US" dirty="0" err="1"/>
              <a:t>amet</a:t>
            </a:r>
            <a:r>
              <a:rPr lang="en-US" dirty="0"/>
              <a:t> </a:t>
            </a:r>
            <a:r>
              <a:rPr lang="en-US" dirty="0" err="1"/>
              <a:t>esse</a:t>
            </a:r>
            <a:endParaRPr lang="en-US" dirty="0"/>
          </a:p>
        </p:txBody>
      </p:sp>
      <p:sp>
        <p:nvSpPr>
          <p:cNvPr id="24" name="Text Placeholder 9">
            <a:extLst>
              <a:ext uri="{FF2B5EF4-FFF2-40B4-BE49-F238E27FC236}">
                <a16:creationId xmlns:a16="http://schemas.microsoft.com/office/drawing/2014/main" id="{1891F78E-1E39-3A39-83AC-4073F125F701}"/>
              </a:ext>
            </a:extLst>
          </p:cNvPr>
          <p:cNvSpPr txBox="1">
            <a:spLocks/>
          </p:cNvSpPr>
          <p:nvPr/>
        </p:nvSpPr>
        <p:spPr>
          <a:xfrm>
            <a:off x="3810000" y="3653149"/>
            <a:ext cx="1492297" cy="1654408"/>
          </a:xfrm>
          <a:prstGeom prst="roundRect">
            <a:avLst>
              <a:gd name="adj" fmla="val 7654"/>
            </a:avLst>
          </a:prstGeom>
          <a:gradFill>
            <a:gsLst>
              <a:gs pos="0">
                <a:schemeClr val="bg1">
                  <a:alpha val="48000"/>
                </a:schemeClr>
              </a:gs>
              <a:gs pos="74000">
                <a:srgbClr val="F4F6FC"/>
              </a:gs>
            </a:gsLst>
            <a:lin ang="5400000" scaled="1"/>
          </a:gradFill>
          <a:ln w="15875">
            <a:solidFill>
              <a:schemeClr val="bg1"/>
            </a:solidFill>
          </a:ln>
        </p:spPr>
        <p:txBody>
          <a:bodyPr lIns="91440" tIns="91440" rIns="45720"/>
          <a:lstStyle>
            <a:lvl1pPr marL="0" indent="0" algn="l" defTabSz="914446" rtl="0" eaLnBrk="1" latinLnBrk="0" hangingPunct="1">
              <a:lnSpc>
                <a:spcPct val="120000"/>
              </a:lnSpc>
              <a:spcBef>
                <a:spcPts val="0"/>
              </a:spcBef>
              <a:spcAft>
                <a:spcPts val="1200"/>
              </a:spcAft>
              <a:buClr>
                <a:schemeClr val="accent1"/>
              </a:buClr>
              <a:buSzPct val="115000"/>
              <a:buFont typeface="Sora-SIA" pitchFamily="2" charset="0"/>
              <a:buNone/>
              <a:defRPr sz="16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400"/>
              </a:spcAft>
              <a:buSzPct val="150000"/>
              <a:buFontTx/>
              <a:buBlip>
                <a:blip r:embed="rId5">
                  <a:extLst>
                    <a:ext uri="{96DAC541-7B7A-43D3-8B79-37D633B846F1}">
                      <asvg:svgBlip xmlns:asvg="http://schemas.microsoft.com/office/drawing/2016/SVG/main" r:embed="rId6"/>
                    </a:ext>
                  </a:extLst>
                </a:blip>
              </a:buBlip>
              <a:defRPr sz="800" b="0" kern="1200">
                <a:solidFill>
                  <a:schemeClr val="tx1"/>
                </a:solidFill>
                <a:latin typeface="+mn-lt"/>
                <a:ea typeface="+mn-ea"/>
                <a:cs typeface="+mn-cs"/>
              </a:defRPr>
            </a:lvl2pPr>
            <a:lvl3pPr marL="230200" indent="-115894" algn="l" defTabSz="914446" rtl="0" eaLnBrk="1" latinLnBrk="0" hangingPunct="1">
              <a:lnSpc>
                <a:spcPct val="120000"/>
              </a:lnSpc>
              <a:spcBef>
                <a:spcPts val="0"/>
              </a:spcBef>
              <a:spcAft>
                <a:spcPts val="400"/>
              </a:spcAft>
              <a:buClr>
                <a:schemeClr val="tx1"/>
              </a:buClr>
              <a:buSzPct val="80000"/>
              <a:buFont typeface="Arial" panose="020B0604020202020204" pitchFamily="34" charset="0"/>
              <a:buChar char="•"/>
              <a:defRPr sz="8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Lorem ipsum dolor sit </a:t>
            </a:r>
            <a:r>
              <a:rPr lang="en-US" sz="1200" dirty="0" err="1"/>
              <a:t>conse</a:t>
            </a:r>
            <a:r>
              <a:rPr lang="en-US" sz="1200" dirty="0"/>
              <a:t> </a:t>
            </a:r>
            <a:r>
              <a:rPr lang="en-US" sz="1100" dirty="0" err="1"/>
              <a:t>amet</a:t>
            </a:r>
            <a:r>
              <a:rPr lang="en-US" sz="1100" dirty="0"/>
              <a:t> </a:t>
            </a:r>
            <a:r>
              <a:rPr lang="en-US" sz="1100" dirty="0" err="1"/>
              <a:t>esse</a:t>
            </a:r>
            <a:endParaRPr lang="en-US" sz="1100" dirty="0"/>
          </a:p>
          <a:p>
            <a:pPr lvl="1"/>
            <a:r>
              <a:rPr lang="en-US" dirty="0"/>
              <a:t>Lorem ipsum dolor sit </a:t>
            </a:r>
            <a:r>
              <a:rPr lang="en-US" dirty="0" err="1"/>
              <a:t>conse</a:t>
            </a:r>
            <a:r>
              <a:rPr lang="en-US" dirty="0"/>
              <a:t> </a:t>
            </a:r>
            <a:r>
              <a:rPr lang="en-US" dirty="0" err="1"/>
              <a:t>amet</a:t>
            </a:r>
            <a:r>
              <a:rPr lang="en-US" dirty="0"/>
              <a:t> </a:t>
            </a:r>
            <a:r>
              <a:rPr lang="en-US" dirty="0" err="1"/>
              <a:t>esse</a:t>
            </a:r>
            <a:endParaRPr lang="en-US" dirty="0"/>
          </a:p>
        </p:txBody>
      </p:sp>
    </p:spTree>
    <p:extLst>
      <p:ext uri="{BB962C8B-B14F-4D97-AF65-F5344CB8AC3E}">
        <p14:creationId xmlns:p14="http://schemas.microsoft.com/office/powerpoint/2010/main" val="40831818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29431-8E70-CBE9-7DCE-F5FB667F8128}"/>
            </a:ext>
          </a:extLst>
        </p:cNvPr>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DF1558C2-2744-301A-81E2-9947CD4BCF19}"/>
              </a:ext>
            </a:extLst>
          </p:cNvPr>
          <p:cNvSpPr/>
          <p:nvPr/>
        </p:nvSpPr>
        <p:spPr>
          <a:xfrm rot="10800000">
            <a:off x="434349" y="2992126"/>
            <a:ext cx="3613776" cy="3484874"/>
          </a:xfrm>
          <a:prstGeom prst="round2SameRect">
            <a:avLst>
              <a:gd name="adj1" fmla="val 4969"/>
              <a:gd name="adj2" fmla="val 0"/>
            </a:avLst>
          </a:prstGeom>
          <a:solidFill>
            <a:schemeClr val="bg1">
              <a:alpha val="70000"/>
            </a:schemeClr>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9" name="Rectangle: Top Corners Rounded 28">
            <a:extLst>
              <a:ext uri="{FF2B5EF4-FFF2-40B4-BE49-F238E27FC236}">
                <a16:creationId xmlns:a16="http://schemas.microsoft.com/office/drawing/2014/main" id="{AFE29EAD-5D86-F47E-EDAC-01945F2CD52F}"/>
              </a:ext>
            </a:extLst>
          </p:cNvPr>
          <p:cNvSpPr/>
          <p:nvPr/>
        </p:nvSpPr>
        <p:spPr>
          <a:xfrm rot="10800000">
            <a:off x="4290386" y="2998594"/>
            <a:ext cx="3613776" cy="3484874"/>
          </a:xfrm>
          <a:prstGeom prst="round2SameRect">
            <a:avLst>
              <a:gd name="adj1" fmla="val 4969"/>
              <a:gd name="adj2" fmla="val 0"/>
            </a:avLst>
          </a:prstGeom>
          <a:solidFill>
            <a:schemeClr val="bg1">
              <a:alpha val="70000"/>
            </a:schemeClr>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 name="Title 13">
            <a:extLst>
              <a:ext uri="{FF2B5EF4-FFF2-40B4-BE49-F238E27FC236}">
                <a16:creationId xmlns:a16="http://schemas.microsoft.com/office/drawing/2014/main" id="{E460B56B-5B30-4825-EFD4-75B7CF389606}"/>
              </a:ext>
            </a:extLst>
          </p:cNvPr>
          <p:cNvSpPr>
            <a:spLocks noGrp="1"/>
          </p:cNvSpPr>
          <p:nvPr>
            <p:ph type="title"/>
          </p:nvPr>
        </p:nvSpPr>
        <p:spPr/>
        <p:txBody>
          <a:bodyPr/>
          <a:lstStyle/>
          <a:p>
            <a:r>
              <a:rPr lang="en-US" dirty="0"/>
              <a:t>Header lorem ipsum</a:t>
            </a:r>
          </a:p>
        </p:txBody>
      </p:sp>
      <p:sp>
        <p:nvSpPr>
          <p:cNvPr id="2" name="Footer Placeholder 1">
            <a:extLst>
              <a:ext uri="{FF2B5EF4-FFF2-40B4-BE49-F238E27FC236}">
                <a16:creationId xmlns:a16="http://schemas.microsoft.com/office/drawing/2014/main" id="{07721F52-3E1F-8594-2A00-2AC30ECAA0AC}"/>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50F82790-3382-A2E6-0292-252FFE50C25D}"/>
              </a:ext>
            </a:extLst>
          </p:cNvPr>
          <p:cNvSpPr>
            <a:spLocks noGrp="1"/>
          </p:cNvSpPr>
          <p:nvPr>
            <p:ph type="sldNum" sz="quarter" idx="12"/>
          </p:nvPr>
        </p:nvSpPr>
        <p:spPr/>
        <p:txBody>
          <a:bodyPr/>
          <a:lstStyle/>
          <a:p>
            <a:fld id="{AEAD572E-2F50-43BC-A5A3-42ECFACCA1CC}" type="slidenum">
              <a:rPr lang="en-US" smtClean="0"/>
              <a:t>68</a:t>
            </a:fld>
            <a:endParaRPr lang="en-US"/>
          </a:p>
        </p:txBody>
      </p:sp>
      <p:cxnSp>
        <p:nvCxnSpPr>
          <p:cNvPr id="7" name="Straight Connector 6">
            <a:extLst>
              <a:ext uri="{FF2B5EF4-FFF2-40B4-BE49-F238E27FC236}">
                <a16:creationId xmlns:a16="http://schemas.microsoft.com/office/drawing/2014/main" id="{D53A35C1-F613-F3D4-2489-3F7C9D60A6FF}"/>
              </a:ext>
            </a:extLst>
          </p:cNvPr>
          <p:cNvCxnSpPr>
            <a:cxnSpLocks noGrp="1" noRot="1" noMove="1" noResize="1" noEditPoints="1" noAdjustHandles="1" noChangeArrowheads="1" noChangeShapeType="1"/>
          </p:cNvCxnSpPr>
          <p:nvPr/>
        </p:nvCxnSpPr>
        <p:spPr>
          <a:xfrm flipH="1">
            <a:off x="804864" y="-7937"/>
            <a:ext cx="253205" cy="519113"/>
          </a:xfrm>
          <a:prstGeom prst="line">
            <a:avLst/>
          </a:prstGeom>
          <a:ln w="8382">
            <a:solidFill>
              <a:schemeClr val="accent1"/>
            </a:solidFill>
          </a:ln>
        </p:spPr>
        <p:style>
          <a:lnRef idx="2">
            <a:schemeClr val="accent1"/>
          </a:lnRef>
          <a:fillRef idx="0">
            <a:schemeClr val="accent1"/>
          </a:fillRef>
          <a:effectRef idx="1">
            <a:schemeClr val="accent1"/>
          </a:effectRef>
          <a:fontRef idx="minor">
            <a:schemeClr val="tx1"/>
          </a:fontRef>
        </p:style>
      </p:cxnSp>
      <p:sp>
        <p:nvSpPr>
          <p:cNvPr id="10" name="Text Placeholder 7">
            <a:extLst>
              <a:ext uri="{FF2B5EF4-FFF2-40B4-BE49-F238E27FC236}">
                <a16:creationId xmlns:a16="http://schemas.microsoft.com/office/drawing/2014/main" id="{0C5C3260-535E-FD66-4690-B6CBDF1DA8F8}"/>
              </a:ext>
            </a:extLst>
          </p:cNvPr>
          <p:cNvSpPr txBox="1">
            <a:spLocks/>
          </p:cNvSpPr>
          <p:nvPr/>
        </p:nvSpPr>
        <p:spPr>
          <a:xfrm>
            <a:off x="428625" y="1470714"/>
            <a:ext cx="7475539" cy="454003"/>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200" kern="1200">
                <a:solidFill>
                  <a:schemeClr val="accent4"/>
                </a:solidFill>
                <a:latin typeface="+mn-lt"/>
                <a:ea typeface="+mn-ea"/>
                <a:cs typeface="+mn-cs"/>
              </a:defRPr>
            </a:lvl1pPr>
            <a:lvl2pPr marL="228611" indent="0" algn="l" defTabSz="914446" rtl="0" eaLnBrk="1" latinLnBrk="0" hangingPunct="1">
              <a:lnSpc>
                <a:spcPct val="120000"/>
              </a:lnSpc>
              <a:spcBef>
                <a:spcPts val="0"/>
              </a:spcBef>
              <a:spcAft>
                <a:spcPts val="400"/>
              </a:spcAft>
              <a:buSzPct val="135000"/>
              <a:buFontTx/>
              <a:buNone/>
              <a:defRPr sz="1600" kern="1200">
                <a:solidFill>
                  <a:schemeClr val="tx1"/>
                </a:solidFill>
                <a:latin typeface="+mn-lt"/>
                <a:ea typeface="+mn-ea"/>
                <a:cs typeface="+mn-cs"/>
              </a:defRPr>
            </a:lvl2pPr>
            <a:lvl3pPr marL="457223" indent="-227025" algn="l" defTabSz="914446" rtl="0" eaLnBrk="1" latinLnBrk="0" hangingPunct="1">
              <a:lnSpc>
                <a:spcPct val="120000"/>
              </a:lnSpc>
              <a:spcBef>
                <a:spcPts val="0"/>
              </a:spcBef>
              <a:spcAft>
                <a:spcPts val="400"/>
              </a:spcAft>
              <a:buSzPct val="80000"/>
              <a:buFont typeface="Wingdings" panose="05000000000000000000" pitchFamily="2" charset="2"/>
              <a:buChar char="§"/>
              <a:defRPr sz="16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Sub-title, click to edit Master text styles</a:t>
            </a:r>
          </a:p>
        </p:txBody>
      </p:sp>
      <p:sp>
        <p:nvSpPr>
          <p:cNvPr id="11" name="Rectangle: Top Corners Rounded 10">
            <a:extLst>
              <a:ext uri="{FF2B5EF4-FFF2-40B4-BE49-F238E27FC236}">
                <a16:creationId xmlns:a16="http://schemas.microsoft.com/office/drawing/2014/main" id="{A9B03ADD-FC6A-F633-8BDC-D14C67B97583}"/>
              </a:ext>
            </a:extLst>
          </p:cNvPr>
          <p:cNvSpPr/>
          <p:nvPr/>
        </p:nvSpPr>
        <p:spPr>
          <a:xfrm>
            <a:off x="434352" y="2089033"/>
            <a:ext cx="3613774" cy="908172"/>
          </a:xfrm>
          <a:prstGeom prst="round2SameRect">
            <a:avLst>
              <a:gd name="adj1" fmla="val 18626"/>
              <a:gd name="adj2" fmla="val 0"/>
            </a:avLst>
          </a:prstGeom>
          <a:gradFill>
            <a:gsLst>
              <a:gs pos="0">
                <a:schemeClr val="accent6">
                  <a:alpha val="10000"/>
                </a:schemeClr>
              </a:gs>
              <a:gs pos="81000">
                <a:schemeClr val="accent6">
                  <a:alpha val="10000"/>
                </a:schemeClr>
              </a:gs>
              <a:gs pos="100000">
                <a:schemeClr val="accent6">
                  <a:alpha val="30000"/>
                </a:schemeClr>
              </a:gs>
            </a:gsLst>
            <a:lin ang="5400000" scaled="1"/>
          </a:gra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lvl="0" indent="0" algn="ctr">
              <a:lnSpc>
                <a:spcPct val="120000"/>
              </a:lnSpc>
              <a:spcBef>
                <a:spcPts val="0"/>
              </a:spcBef>
              <a:spcAft>
                <a:spcPts val="400"/>
              </a:spcAft>
              <a:buClr>
                <a:schemeClr val="accent1"/>
              </a:buClr>
              <a:buSzPct val="115000"/>
              <a:buFont typeface="Sora-SIA" pitchFamily="2" charset="0"/>
              <a:buNone/>
            </a:pPr>
            <a:endParaRPr lang="en-US" sz="2800" b="1">
              <a:solidFill>
                <a:schemeClr val="tx1"/>
              </a:solidFill>
            </a:endParaRPr>
          </a:p>
        </p:txBody>
      </p:sp>
      <p:sp>
        <p:nvSpPr>
          <p:cNvPr id="12" name="Text Placeholder 14">
            <a:extLst>
              <a:ext uri="{FF2B5EF4-FFF2-40B4-BE49-F238E27FC236}">
                <a16:creationId xmlns:a16="http://schemas.microsoft.com/office/drawing/2014/main" id="{A9D9B9FA-26A3-8629-27B3-271632CA0D6C}"/>
              </a:ext>
            </a:extLst>
          </p:cNvPr>
          <p:cNvSpPr txBox="1">
            <a:spLocks/>
          </p:cNvSpPr>
          <p:nvPr/>
        </p:nvSpPr>
        <p:spPr>
          <a:xfrm>
            <a:off x="536986" y="2592930"/>
            <a:ext cx="3479602" cy="336488"/>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4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400"/>
              </a:spcAft>
              <a:buSzPct val="80000"/>
              <a:buFontTx/>
              <a:buBlip>
                <a:blip r:embed="rId3">
                  <a:extLst>
                    <a:ext uri="{96DAC541-7B7A-43D3-8B79-37D633B846F1}">
                      <asvg:svgBlip xmlns:asvg="http://schemas.microsoft.com/office/drawing/2016/SVG/main" r:embed="rId4"/>
                    </a:ext>
                  </a:extLst>
                </a:blip>
              </a:buBlip>
              <a:defRPr sz="16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Body text</a:t>
            </a:r>
          </a:p>
        </p:txBody>
      </p:sp>
      <p:sp>
        <p:nvSpPr>
          <p:cNvPr id="18" name="Text Placeholder 8">
            <a:extLst>
              <a:ext uri="{FF2B5EF4-FFF2-40B4-BE49-F238E27FC236}">
                <a16:creationId xmlns:a16="http://schemas.microsoft.com/office/drawing/2014/main" id="{C7DB26EC-C904-85C4-FF15-CF558B0D978F}"/>
              </a:ext>
            </a:extLst>
          </p:cNvPr>
          <p:cNvSpPr txBox="1">
            <a:spLocks/>
          </p:cNvSpPr>
          <p:nvPr/>
        </p:nvSpPr>
        <p:spPr>
          <a:xfrm>
            <a:off x="550534" y="3142548"/>
            <a:ext cx="3357680" cy="3156652"/>
          </a:xfrm>
          <a:prstGeom prst="rect">
            <a:avLst/>
          </a:prstGeom>
        </p:spPr>
        <p:txBody>
          <a:bodyPr lIns="0" tIns="0" rIns="0" bIns="0"/>
          <a:lstStyle>
            <a:lvl1pPr marL="0" indent="0" algn="l" defTabSz="914446" rtl="0" eaLnBrk="1" latinLnBrk="0" hangingPunct="1">
              <a:lnSpc>
                <a:spcPct val="120000"/>
              </a:lnSpc>
              <a:spcBef>
                <a:spcPts val="0"/>
              </a:spcBef>
              <a:spcAft>
                <a:spcPts val="1600"/>
              </a:spcAft>
              <a:buClr>
                <a:schemeClr val="accent1"/>
              </a:buClr>
              <a:buSzPct val="115000"/>
              <a:buFont typeface="Sora-SIA" pitchFamily="2" charset="0"/>
              <a:buNone/>
              <a:defRPr sz="9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900" b="0" kern="1200">
                <a:solidFill>
                  <a:schemeClr val="tx1"/>
                </a:solidFill>
                <a:latin typeface="+mn-lt"/>
                <a:ea typeface="+mn-ea"/>
                <a:cs typeface="+mn-cs"/>
              </a:defRPr>
            </a:lvl2pPr>
            <a:lvl3pPr marL="341330" indent="-171459" algn="l" defTabSz="914446" rtl="0" eaLnBrk="1" latinLnBrk="0" hangingPunct="1">
              <a:lnSpc>
                <a:spcPct val="120000"/>
              </a:lnSpc>
              <a:spcBef>
                <a:spcPts val="0"/>
              </a:spcBef>
              <a:spcAft>
                <a:spcPts val="400"/>
              </a:spcAft>
              <a:buClrTx/>
              <a:buSzPct val="100000"/>
              <a:buFont typeface="Wingdings" panose="05000000000000000000" pitchFamily="2" charset="2"/>
              <a:buChar char="§"/>
              <a:defRPr sz="900" kern="1200">
                <a:solidFill>
                  <a:schemeClr val="tx1"/>
                </a:solidFill>
                <a:latin typeface="+mn-lt"/>
                <a:ea typeface="+mn-ea"/>
                <a:cs typeface="+mn-cs"/>
              </a:defRPr>
            </a:lvl3pPr>
            <a:lvl4pPr marL="514376" indent="-173047" algn="l" defTabSz="914446" rtl="0" eaLnBrk="1" latinLnBrk="0" hangingPunct="1">
              <a:lnSpc>
                <a:spcPct val="120000"/>
              </a:lnSpc>
              <a:spcBef>
                <a:spcPts val="0"/>
              </a:spcBef>
              <a:spcAft>
                <a:spcPts val="400"/>
              </a:spcAft>
              <a:buSzPct val="100000"/>
              <a:buFont typeface="Sora-SIA" pitchFamily="2" charset="0"/>
              <a:buChar char="̶"/>
              <a:defRPr sz="9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a:t>
            </a:r>
          </a:p>
          <a:p>
            <a:pPr lvl="1"/>
            <a:r>
              <a:rPr lang="en-US" dirty="0"/>
              <a:t>First level bullet lorem ipsum dolor sit </a:t>
            </a:r>
            <a:r>
              <a:rPr lang="en-US" dirty="0" err="1"/>
              <a:t>amet</a:t>
            </a:r>
            <a:endParaRPr lang="en-US" dirty="0"/>
          </a:p>
          <a:p>
            <a:pPr lvl="2"/>
            <a:r>
              <a:rPr lang="en-US" dirty="0"/>
              <a:t>Second level bullet lorem ipsum dolor sit amen</a:t>
            </a:r>
          </a:p>
          <a:p>
            <a:pPr lvl="3"/>
            <a:r>
              <a:rPr lang="en-US" dirty="0"/>
              <a:t>Third level bullet lorem ipsum dolor sit </a:t>
            </a:r>
            <a:r>
              <a:rPr lang="en-US" dirty="0" err="1"/>
              <a:t>amet</a:t>
            </a:r>
            <a:endParaRPr lang="en-US" dirty="0"/>
          </a:p>
        </p:txBody>
      </p:sp>
      <p:sp>
        <p:nvSpPr>
          <p:cNvPr id="19" name="Rectangle: Top Corners Rounded 18">
            <a:extLst>
              <a:ext uri="{FF2B5EF4-FFF2-40B4-BE49-F238E27FC236}">
                <a16:creationId xmlns:a16="http://schemas.microsoft.com/office/drawing/2014/main" id="{39300B06-DC26-07C1-0316-05A1CD5E13D1}"/>
              </a:ext>
            </a:extLst>
          </p:cNvPr>
          <p:cNvSpPr/>
          <p:nvPr/>
        </p:nvSpPr>
        <p:spPr>
          <a:xfrm>
            <a:off x="4290390" y="2095500"/>
            <a:ext cx="3613774" cy="908172"/>
          </a:xfrm>
          <a:prstGeom prst="round2SameRect">
            <a:avLst>
              <a:gd name="adj1" fmla="val 18626"/>
              <a:gd name="adj2" fmla="val 0"/>
            </a:avLst>
          </a:prstGeom>
          <a:gradFill>
            <a:gsLst>
              <a:gs pos="0">
                <a:schemeClr val="accent6">
                  <a:alpha val="10000"/>
                </a:schemeClr>
              </a:gs>
              <a:gs pos="81000">
                <a:schemeClr val="accent6">
                  <a:alpha val="10000"/>
                </a:schemeClr>
              </a:gs>
              <a:gs pos="100000">
                <a:schemeClr val="accent6">
                  <a:alpha val="30000"/>
                </a:schemeClr>
              </a:gs>
            </a:gsLst>
            <a:lin ang="5400000" scaled="1"/>
          </a:gra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lvl="0" indent="0" algn="ctr">
              <a:lnSpc>
                <a:spcPct val="120000"/>
              </a:lnSpc>
              <a:spcBef>
                <a:spcPts val="0"/>
              </a:spcBef>
              <a:spcAft>
                <a:spcPts val="400"/>
              </a:spcAft>
              <a:buClr>
                <a:schemeClr val="accent1"/>
              </a:buClr>
              <a:buSzPct val="115000"/>
              <a:buFont typeface="Sora-SIA" pitchFamily="2" charset="0"/>
              <a:buNone/>
            </a:pPr>
            <a:endParaRPr lang="en-US" sz="2800" b="1">
              <a:solidFill>
                <a:schemeClr val="tx1"/>
              </a:solidFill>
            </a:endParaRPr>
          </a:p>
        </p:txBody>
      </p:sp>
      <p:sp>
        <p:nvSpPr>
          <p:cNvPr id="24" name="Text Placeholder 14">
            <a:extLst>
              <a:ext uri="{FF2B5EF4-FFF2-40B4-BE49-F238E27FC236}">
                <a16:creationId xmlns:a16="http://schemas.microsoft.com/office/drawing/2014/main" id="{D302DA4F-BFA3-98AF-6549-651FA2B97C90}"/>
              </a:ext>
            </a:extLst>
          </p:cNvPr>
          <p:cNvSpPr txBox="1">
            <a:spLocks/>
          </p:cNvSpPr>
          <p:nvPr/>
        </p:nvSpPr>
        <p:spPr>
          <a:xfrm>
            <a:off x="4393022" y="2599397"/>
            <a:ext cx="3479602" cy="336488"/>
          </a:xfrm>
          <a:prstGeom prst="rect">
            <a:avLst/>
          </a:prstGeom>
        </p:spPr>
        <p:txBody>
          <a:bodyPr lIns="0" tIns="0" rIns="0" bIns="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400" kern="1200">
                <a:solidFill>
                  <a:schemeClr val="tx1"/>
                </a:solidFill>
                <a:latin typeface="+mn-lt"/>
                <a:ea typeface="+mn-ea"/>
                <a:cs typeface="+mn-cs"/>
              </a:defRPr>
            </a:lvl1pPr>
            <a:lvl2pPr marL="115894" indent="-115894" algn="l" defTabSz="914446" rtl="0" eaLnBrk="1" latinLnBrk="0" hangingPunct="1">
              <a:lnSpc>
                <a:spcPct val="120000"/>
              </a:lnSpc>
              <a:spcBef>
                <a:spcPts val="0"/>
              </a:spcBef>
              <a:spcAft>
                <a:spcPts val="0"/>
              </a:spcAft>
              <a:buSzPct val="110000"/>
              <a:buFontTx/>
              <a:buBlip>
                <a:blip r:embed="rId3">
                  <a:extLst>
                    <a:ext uri="{96DAC541-7B7A-43D3-8B79-37D633B846F1}">
                      <asvg:svgBlip xmlns:asvg="http://schemas.microsoft.com/office/drawing/2016/SVG/main" r:embed="rId4"/>
                    </a:ext>
                  </a:extLst>
                </a:blip>
              </a:buBlip>
              <a:defRPr sz="800" b="0" kern="1200">
                <a:solidFill>
                  <a:schemeClr val="tx1"/>
                </a:solidFill>
                <a:latin typeface="+mn-lt"/>
                <a:ea typeface="+mn-ea"/>
                <a:cs typeface="+mn-cs"/>
              </a:defRPr>
            </a:lvl2pPr>
            <a:lvl3pPr marL="171459" indent="-171459" algn="l" defTabSz="914446" rtl="0" eaLnBrk="1" latinLnBrk="0" hangingPunct="1">
              <a:lnSpc>
                <a:spcPct val="120000"/>
              </a:lnSpc>
              <a:spcBef>
                <a:spcPts val="0"/>
              </a:spcBef>
              <a:spcAft>
                <a:spcPts val="400"/>
              </a:spcAft>
              <a:buSzPct val="80000"/>
              <a:buFontTx/>
              <a:buBlip>
                <a:blip r:embed="rId3">
                  <a:extLst>
                    <a:ext uri="{96DAC541-7B7A-43D3-8B79-37D633B846F1}">
                      <asvg:svgBlip xmlns:asvg="http://schemas.microsoft.com/office/drawing/2016/SVG/main" r:embed="rId4"/>
                    </a:ext>
                  </a:extLst>
                </a:blip>
              </a:buBlip>
              <a:defRPr sz="16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Body text</a:t>
            </a:r>
          </a:p>
        </p:txBody>
      </p:sp>
      <p:sp>
        <p:nvSpPr>
          <p:cNvPr id="25" name="Text Placeholder 8">
            <a:extLst>
              <a:ext uri="{FF2B5EF4-FFF2-40B4-BE49-F238E27FC236}">
                <a16:creationId xmlns:a16="http://schemas.microsoft.com/office/drawing/2014/main" id="{1CC95D6A-E318-2F8E-B3C7-DE2DD17C1CFE}"/>
              </a:ext>
            </a:extLst>
          </p:cNvPr>
          <p:cNvSpPr txBox="1">
            <a:spLocks/>
          </p:cNvSpPr>
          <p:nvPr/>
        </p:nvSpPr>
        <p:spPr>
          <a:xfrm>
            <a:off x="4406571" y="3149015"/>
            <a:ext cx="3357680" cy="3156652"/>
          </a:xfrm>
          <a:prstGeom prst="rect">
            <a:avLst/>
          </a:prstGeom>
        </p:spPr>
        <p:txBody>
          <a:bodyPr lIns="0" tIns="0" rIns="0" bIns="0"/>
          <a:lstStyle>
            <a:lvl1pPr marL="0" indent="0" algn="l" defTabSz="914446" rtl="0" eaLnBrk="1" latinLnBrk="0" hangingPunct="1">
              <a:lnSpc>
                <a:spcPct val="120000"/>
              </a:lnSpc>
              <a:spcBef>
                <a:spcPts val="0"/>
              </a:spcBef>
              <a:spcAft>
                <a:spcPts val="1600"/>
              </a:spcAft>
              <a:buClr>
                <a:schemeClr val="accent1"/>
              </a:buClr>
              <a:buSzPct val="115000"/>
              <a:buFont typeface="Sora-SIA" pitchFamily="2" charset="0"/>
              <a:buNone/>
              <a:defRPr sz="900" kern="1200">
                <a:solidFill>
                  <a:schemeClr val="tx1"/>
                </a:solidFill>
                <a:latin typeface="+mn-lt"/>
                <a:ea typeface="+mn-ea"/>
                <a:cs typeface="+mn-cs"/>
              </a:defRPr>
            </a:lvl1pPr>
            <a:lvl2pPr marL="171459" indent="-171459" algn="l" defTabSz="914446" rtl="0" eaLnBrk="1" latinLnBrk="0" hangingPunct="1">
              <a:lnSpc>
                <a:spcPct val="120000"/>
              </a:lnSpc>
              <a:spcBef>
                <a:spcPts val="0"/>
              </a:spcBef>
              <a:spcAft>
                <a:spcPts val="400"/>
              </a:spcAft>
              <a:buSzPct val="135000"/>
              <a:buFontTx/>
              <a:buBlip>
                <a:blip r:embed="rId3">
                  <a:extLst>
                    <a:ext uri="{96DAC541-7B7A-43D3-8B79-37D633B846F1}">
                      <asvg:svgBlip xmlns:asvg="http://schemas.microsoft.com/office/drawing/2016/SVG/main" r:embed="rId4"/>
                    </a:ext>
                  </a:extLst>
                </a:blip>
              </a:buBlip>
              <a:defRPr sz="900" b="0" kern="1200">
                <a:solidFill>
                  <a:schemeClr val="tx1"/>
                </a:solidFill>
                <a:latin typeface="+mn-lt"/>
                <a:ea typeface="+mn-ea"/>
                <a:cs typeface="+mn-cs"/>
              </a:defRPr>
            </a:lvl2pPr>
            <a:lvl3pPr marL="341330" indent="-171459" algn="l" defTabSz="914446" rtl="0" eaLnBrk="1" latinLnBrk="0" hangingPunct="1">
              <a:lnSpc>
                <a:spcPct val="120000"/>
              </a:lnSpc>
              <a:spcBef>
                <a:spcPts val="0"/>
              </a:spcBef>
              <a:spcAft>
                <a:spcPts val="400"/>
              </a:spcAft>
              <a:buClrTx/>
              <a:buSzPct val="100000"/>
              <a:buFont typeface="Wingdings" panose="05000000000000000000" pitchFamily="2" charset="2"/>
              <a:buChar char="§"/>
              <a:defRPr sz="900" kern="1200">
                <a:solidFill>
                  <a:schemeClr val="tx1"/>
                </a:solidFill>
                <a:latin typeface="+mn-lt"/>
                <a:ea typeface="+mn-ea"/>
                <a:cs typeface="+mn-cs"/>
              </a:defRPr>
            </a:lvl3pPr>
            <a:lvl4pPr marL="514376" indent="-173047" algn="l" defTabSz="914446" rtl="0" eaLnBrk="1" latinLnBrk="0" hangingPunct="1">
              <a:lnSpc>
                <a:spcPct val="120000"/>
              </a:lnSpc>
              <a:spcBef>
                <a:spcPts val="0"/>
              </a:spcBef>
              <a:spcAft>
                <a:spcPts val="400"/>
              </a:spcAft>
              <a:buSzPct val="100000"/>
              <a:buFont typeface="Sora-SIA" pitchFamily="2" charset="0"/>
              <a:buChar char="̶"/>
              <a:defRPr sz="9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a:t>
            </a:r>
          </a:p>
          <a:p>
            <a:pPr lvl="1"/>
            <a:r>
              <a:rPr lang="en-US" dirty="0"/>
              <a:t>First level bullet lorem ipsum dolor sit </a:t>
            </a:r>
            <a:r>
              <a:rPr lang="en-US" dirty="0" err="1"/>
              <a:t>amet</a:t>
            </a:r>
            <a:endParaRPr lang="en-US" dirty="0"/>
          </a:p>
          <a:p>
            <a:pPr lvl="2"/>
            <a:r>
              <a:rPr lang="en-US" dirty="0"/>
              <a:t>Second level bullet lorem ipsum dolor sit amen</a:t>
            </a:r>
          </a:p>
          <a:p>
            <a:pPr lvl="3"/>
            <a:r>
              <a:rPr lang="en-US" dirty="0"/>
              <a:t>Third level bullet lorem ipsum dolor sit </a:t>
            </a:r>
            <a:r>
              <a:rPr lang="en-US" dirty="0" err="1"/>
              <a:t>amet</a:t>
            </a:r>
            <a:endParaRPr lang="en-US" dirty="0"/>
          </a:p>
        </p:txBody>
      </p:sp>
      <p:pic>
        <p:nvPicPr>
          <p:cNvPr id="4" name="Graphic 3">
            <a:extLst>
              <a:ext uri="{FF2B5EF4-FFF2-40B4-BE49-F238E27FC236}">
                <a16:creationId xmlns:a16="http://schemas.microsoft.com/office/drawing/2014/main" id="{EE793D77-BB00-107F-1AB3-5083DEC5E3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460" y="2231789"/>
            <a:ext cx="271404" cy="271404"/>
          </a:xfrm>
          <a:prstGeom prst="rect">
            <a:avLst/>
          </a:prstGeom>
        </p:spPr>
      </p:pic>
      <p:pic>
        <p:nvPicPr>
          <p:cNvPr id="9" name="Graphic 8">
            <a:extLst>
              <a:ext uri="{FF2B5EF4-FFF2-40B4-BE49-F238E27FC236}">
                <a16:creationId xmlns:a16="http://schemas.microsoft.com/office/drawing/2014/main" id="{8419E73E-CF6A-C273-B49A-8380D40CE3A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93022" y="2211747"/>
            <a:ext cx="271404" cy="271404"/>
          </a:xfrm>
          <a:prstGeom prst="rect">
            <a:avLst/>
          </a:prstGeom>
        </p:spPr>
      </p:pic>
      <p:pic>
        <p:nvPicPr>
          <p:cNvPr id="17" name="Image" descr="Image">
            <a:extLst>
              <a:ext uri="{FF2B5EF4-FFF2-40B4-BE49-F238E27FC236}">
                <a16:creationId xmlns:a16="http://schemas.microsoft.com/office/drawing/2014/main" id="{A59AFCD0-8C95-D556-FC4A-B5E6AE726345}"/>
              </a:ext>
            </a:extLst>
          </p:cNvPr>
          <p:cNvPicPr>
            <a:picLocks noChangeAspect="1"/>
          </p:cNvPicPr>
          <p:nvPr/>
        </p:nvPicPr>
        <p:blipFill>
          <a:blip r:embed="rId9"/>
          <a:srcRect l="18199" t="5249" r="26713" b="6145"/>
          <a:stretch/>
        </p:blipFill>
        <p:spPr>
          <a:xfrm>
            <a:off x="8120217" y="2089033"/>
            <a:ext cx="3656807" cy="4394436"/>
          </a:xfrm>
          <a:prstGeom prst="roundRect">
            <a:avLst>
              <a:gd name="adj" fmla="val 3731"/>
            </a:avLst>
          </a:prstGeom>
          <a:ln w="12700">
            <a:miter lim="400000"/>
          </a:ln>
        </p:spPr>
      </p:pic>
    </p:spTree>
    <p:extLst>
      <p:ext uri="{BB962C8B-B14F-4D97-AF65-F5344CB8AC3E}">
        <p14:creationId xmlns:p14="http://schemas.microsoft.com/office/powerpoint/2010/main" val="355729744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07AE918-62D9-F42A-8C85-DFF9F4A537B6}"/>
              </a:ext>
            </a:extLst>
          </p:cNvPr>
          <p:cNvSpPr>
            <a:spLocks noGrp="1"/>
          </p:cNvSpPr>
          <p:nvPr>
            <p:ph type="sldNum" sz="quarter" idx="12"/>
          </p:nvPr>
        </p:nvSpPr>
        <p:spPr/>
        <p:txBody>
          <a:bodyPr/>
          <a:lstStyle/>
          <a:p>
            <a:fld id="{AEAD572E-2F50-43BC-A5A3-42ECFACCA1CC}" type="slidenum">
              <a:rPr lang="en-US" smtClean="0"/>
              <a:t>69</a:t>
            </a:fld>
            <a:endParaRPr lang="en-US"/>
          </a:p>
        </p:txBody>
      </p:sp>
      <p:sp>
        <p:nvSpPr>
          <p:cNvPr id="4" name="Text Placeholder 3">
            <a:extLst>
              <a:ext uri="{FF2B5EF4-FFF2-40B4-BE49-F238E27FC236}">
                <a16:creationId xmlns:a16="http://schemas.microsoft.com/office/drawing/2014/main" id="{9D207A2E-10EC-2DF7-7144-401996EF16AE}"/>
              </a:ext>
            </a:extLst>
          </p:cNvPr>
          <p:cNvSpPr>
            <a:spLocks noGrp="1"/>
          </p:cNvSpPr>
          <p:nvPr>
            <p:ph type="body" sz="quarter" idx="13"/>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a:p>
            <a:r>
              <a:rPr lang="en-US" dirty="0"/>
              <a:t>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amet</a:t>
            </a:r>
            <a:r>
              <a:rPr lang="en-US" dirty="0"/>
              <a:t> </a:t>
            </a:r>
            <a:r>
              <a:rPr lang="en-US" dirty="0" err="1"/>
              <a:t>incididunt</a:t>
            </a:r>
            <a:r>
              <a:rPr lang="en-US" dirty="0"/>
              <a:t> </a:t>
            </a:r>
            <a:r>
              <a:rPr lang="en-US" dirty="0" err="1"/>
              <a:t>ut</a:t>
            </a:r>
            <a:r>
              <a:rPr lang="en-US" dirty="0"/>
              <a:t> labore et dolore magna </a:t>
            </a:r>
            <a:r>
              <a:rPr lang="en-US" dirty="0" err="1"/>
              <a:t>ut</a:t>
            </a:r>
            <a:r>
              <a:rPr lang="en-US" dirty="0"/>
              <a:t> </a:t>
            </a:r>
            <a:r>
              <a:rPr lang="en-US" dirty="0" err="1"/>
              <a:t>aliqua</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sed </a:t>
            </a:r>
            <a:r>
              <a:rPr lang="en-US" dirty="0" err="1"/>
              <a:t>anim</a:t>
            </a:r>
            <a:r>
              <a:rPr lang="en-US" dirty="0"/>
              <a:t> exercitation ex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a:t>
            </a:r>
            <a:r>
              <a:rPr lang="en-US" dirty="0" err="1"/>
              <a:t>ea</a:t>
            </a:r>
            <a:r>
              <a:rPr lang="en-US" dirty="0"/>
              <a:t> </a:t>
            </a:r>
            <a:r>
              <a:rPr lang="en-US" dirty="0" err="1"/>
              <a:t>commodo</a:t>
            </a:r>
            <a:r>
              <a:rPr lang="en-US" dirty="0"/>
              <a:t> </a:t>
            </a:r>
            <a:r>
              <a:rPr lang="en-US" dirty="0" err="1"/>
              <a:t>consequat</a:t>
            </a:r>
            <a:r>
              <a:rPr lang="en-US" dirty="0"/>
              <a:t>. </a:t>
            </a:r>
          </a:p>
        </p:txBody>
      </p:sp>
      <p:sp>
        <p:nvSpPr>
          <p:cNvPr id="2" name="Footer Placeholder 1">
            <a:extLst>
              <a:ext uri="{FF2B5EF4-FFF2-40B4-BE49-F238E27FC236}">
                <a16:creationId xmlns:a16="http://schemas.microsoft.com/office/drawing/2014/main" id="{40035233-EE71-32F7-C7D2-7D53737EAB8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713815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93FCC-BC71-B030-4427-E482F52166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3470B-2E47-BCDC-0379-D7A2B1D31626}"/>
              </a:ext>
            </a:extLst>
          </p:cNvPr>
          <p:cNvSpPr txBox="1">
            <a:spLocks/>
          </p:cNvSpPr>
          <p:nvPr/>
        </p:nvSpPr>
        <p:spPr>
          <a:xfrm>
            <a:off x="361977" y="1236806"/>
            <a:ext cx="9683419" cy="2372982"/>
          </a:xfrm>
          <a:prstGeom prst="rect">
            <a:avLst/>
          </a:prstGeom>
        </p:spPr>
        <p:txBody>
          <a:bodyPr lIns="0" tIns="0" rIns="0" bIns="0" anchor="t" anchorCtr="0"/>
          <a:lstStyle>
            <a:lvl1pPr algn="l" defTabSz="914446" rtl="0" eaLnBrk="1" latinLnBrk="0" hangingPunct="1">
              <a:lnSpc>
                <a:spcPct val="83000"/>
              </a:lnSpc>
              <a:spcBef>
                <a:spcPct val="0"/>
              </a:spcBef>
              <a:buNone/>
              <a:defRPr sz="6400" b="0" kern="1200" spc="-270" baseline="0">
                <a:solidFill>
                  <a:schemeClr val="bg1"/>
                </a:solidFill>
                <a:latin typeface="+mj-lt"/>
                <a:ea typeface="+mj-ea"/>
                <a:cs typeface="+mj-cs"/>
              </a:defRPr>
            </a:lvl1pPr>
          </a:lstStyle>
          <a:p>
            <a:r>
              <a:rPr lang="en-US" dirty="0"/>
              <a:t>Presentation title </a:t>
            </a:r>
            <a:br>
              <a:rPr lang="en-US" dirty="0"/>
            </a:br>
            <a:r>
              <a:rPr lang="en-US" dirty="0"/>
              <a:t>max 64 characters</a:t>
            </a:r>
            <a:br>
              <a:rPr lang="en-US" dirty="0"/>
            </a:br>
            <a:r>
              <a:rPr lang="en-US" dirty="0"/>
              <a:t>lorem ipsum dolor</a:t>
            </a:r>
          </a:p>
        </p:txBody>
      </p:sp>
      <p:sp>
        <p:nvSpPr>
          <p:cNvPr id="3" name="Subtitle 2">
            <a:extLst>
              <a:ext uri="{FF2B5EF4-FFF2-40B4-BE49-F238E27FC236}">
                <a16:creationId xmlns:a16="http://schemas.microsoft.com/office/drawing/2014/main" id="{D92F2763-5A11-4FF3-DE26-A264E06BBC45}"/>
              </a:ext>
            </a:extLst>
          </p:cNvPr>
          <p:cNvSpPr txBox="1">
            <a:spLocks/>
          </p:cNvSpPr>
          <p:nvPr/>
        </p:nvSpPr>
        <p:spPr>
          <a:xfrm>
            <a:off x="428625" y="319506"/>
            <a:ext cx="1240315" cy="220607"/>
          </a:xfrm>
          <a:prstGeom prst="rect">
            <a:avLst/>
          </a:prstGeom>
        </p:spPr>
        <p:txBody>
          <a:bodyPr lIns="0" tIns="0" rIns="0" bIns="0" anchor="b" anchorCtr="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000" kern="1200">
                <a:solidFill>
                  <a:schemeClr val="bg1"/>
                </a:solidFill>
                <a:latin typeface="+mn-lt"/>
                <a:ea typeface="+mn-ea"/>
                <a:cs typeface="+mn-cs"/>
              </a:defRPr>
            </a:lvl1pPr>
            <a:lvl2pPr marL="457223" indent="0" algn="ctr" defTabSz="914446" rtl="0" eaLnBrk="1" latinLnBrk="0" hangingPunct="1">
              <a:lnSpc>
                <a:spcPct val="120000"/>
              </a:lnSpc>
              <a:spcBef>
                <a:spcPts val="0"/>
              </a:spcBef>
              <a:spcAft>
                <a:spcPts val="400"/>
              </a:spcAft>
              <a:buSzPct val="135000"/>
              <a:buFontTx/>
              <a:buNone/>
              <a:defRPr sz="2000" kern="1200">
                <a:solidFill>
                  <a:schemeClr val="tx1"/>
                </a:solidFill>
                <a:latin typeface="+mn-lt"/>
                <a:ea typeface="+mn-ea"/>
                <a:cs typeface="+mn-cs"/>
              </a:defRPr>
            </a:lvl2pPr>
            <a:lvl3pPr marL="914446" indent="0" algn="ctr" defTabSz="914446" rtl="0" eaLnBrk="1" latinLnBrk="0" hangingPunct="1">
              <a:lnSpc>
                <a:spcPct val="120000"/>
              </a:lnSpc>
              <a:spcBef>
                <a:spcPts val="0"/>
              </a:spcBef>
              <a:spcAft>
                <a:spcPts val="400"/>
              </a:spcAft>
              <a:buSzPct val="80000"/>
              <a:buFont typeface="Wingdings" panose="05000000000000000000" pitchFamily="2" charset="2"/>
              <a:buNone/>
              <a:defRPr sz="1800" kern="1200">
                <a:solidFill>
                  <a:schemeClr val="tx1"/>
                </a:solidFill>
                <a:latin typeface="+mn-lt"/>
                <a:ea typeface="+mn-ea"/>
                <a:cs typeface="+mn-cs"/>
              </a:defRPr>
            </a:lvl3pPr>
            <a:lvl4pPr marL="1371669" indent="0" algn="ctr" defTabSz="914446" rtl="0" eaLnBrk="1" latinLnBrk="0" hangingPunct="1">
              <a:lnSpc>
                <a:spcPct val="120000"/>
              </a:lnSpc>
              <a:spcBef>
                <a:spcPts val="0"/>
              </a:spcBef>
              <a:spcAft>
                <a:spcPts val="400"/>
              </a:spcAft>
              <a:buSzPct val="120000"/>
              <a:buFont typeface="Sora-SIA" pitchFamily="2" charset="0"/>
              <a:buNone/>
              <a:defRPr sz="1600" kern="1200">
                <a:solidFill>
                  <a:schemeClr val="tx1"/>
                </a:solidFill>
                <a:latin typeface="+mn-lt"/>
                <a:ea typeface="+mn-ea"/>
                <a:cs typeface="+mn-cs"/>
              </a:defRPr>
            </a:lvl4pPr>
            <a:lvl5pPr marL="1828891" indent="0" algn="ctr" defTabSz="914446" rtl="0" eaLnBrk="1" latinLnBrk="0" hangingPunct="1">
              <a:lnSpc>
                <a:spcPct val="120000"/>
              </a:lnSpc>
              <a:spcBef>
                <a:spcPts val="0"/>
              </a:spcBef>
              <a:spcAft>
                <a:spcPts val="400"/>
              </a:spcAft>
              <a:buSzPct val="85000"/>
              <a:buFont typeface="Arial" panose="020B0604020202020204" pitchFamily="34" charset="0"/>
              <a:buNone/>
              <a:defRPr sz="1600" kern="1200">
                <a:solidFill>
                  <a:schemeClr val="tx1"/>
                </a:solidFill>
                <a:latin typeface="+mn-lt"/>
                <a:ea typeface="+mn-ea"/>
                <a:cs typeface="+mn-cs"/>
              </a:defRPr>
            </a:lvl5pPr>
            <a:lvl6pPr marL="2286114"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337"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560"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783"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Month DD, YYY</a:t>
            </a:r>
          </a:p>
        </p:txBody>
      </p:sp>
      <p:sp>
        <p:nvSpPr>
          <p:cNvPr id="10" name="Text Placeholder 5">
            <a:extLst>
              <a:ext uri="{FF2B5EF4-FFF2-40B4-BE49-F238E27FC236}">
                <a16:creationId xmlns:a16="http://schemas.microsoft.com/office/drawing/2014/main" id="{5AF1AB37-7849-C52C-DE9C-9BF34A742427}"/>
              </a:ext>
            </a:extLst>
          </p:cNvPr>
          <p:cNvSpPr txBox="1">
            <a:spLocks/>
          </p:cNvSpPr>
          <p:nvPr/>
        </p:nvSpPr>
        <p:spPr>
          <a:xfrm>
            <a:off x="402921" y="3944470"/>
            <a:ext cx="7475538" cy="944841"/>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2800" kern="1200" spc="-80" baseline="0">
                <a:solidFill>
                  <a:schemeClr val="accent1"/>
                </a:solidFill>
                <a:latin typeface="+mn-lt"/>
                <a:ea typeface="+mn-ea"/>
                <a:cs typeface="+mn-cs"/>
              </a:defRPr>
            </a:lvl1pPr>
            <a:lvl2pPr marL="0" indent="0" algn="l" defTabSz="914446" rtl="0" eaLnBrk="1" latinLnBrk="0" hangingPunct="1">
              <a:lnSpc>
                <a:spcPct val="100000"/>
              </a:lnSpc>
              <a:spcBef>
                <a:spcPts val="0"/>
              </a:spcBef>
              <a:spcAft>
                <a:spcPts val="0"/>
              </a:spcAft>
              <a:buSzPct val="135000"/>
              <a:buFont typeface="Arial" panose="020B0604020202020204" pitchFamily="34" charset="0"/>
              <a:buNone/>
              <a:defRPr sz="2800" kern="1200">
                <a:solidFill>
                  <a:schemeClr val="accent1"/>
                </a:solidFill>
                <a:latin typeface="+mn-lt"/>
                <a:ea typeface="+mn-ea"/>
                <a:cs typeface="+mn-cs"/>
              </a:defRPr>
            </a:lvl2pPr>
            <a:lvl3pPr marL="457223" indent="-227025" algn="l" defTabSz="914446" rtl="0" eaLnBrk="1" latinLnBrk="0" hangingPunct="1">
              <a:lnSpc>
                <a:spcPct val="120000"/>
              </a:lnSpc>
              <a:spcBef>
                <a:spcPts val="0"/>
              </a:spcBef>
              <a:spcAft>
                <a:spcPts val="400"/>
              </a:spcAft>
              <a:buSzPct val="80000"/>
              <a:buFont typeface="Wingdings" panose="05000000000000000000" pitchFamily="2" charset="2"/>
              <a:buChar char="§"/>
              <a:defRPr sz="2800" kern="1200">
                <a:solidFill>
                  <a:schemeClr val="accent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2800" kern="1200">
                <a:solidFill>
                  <a:schemeClr val="accent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28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Optional subtitle</a:t>
            </a:r>
          </a:p>
        </p:txBody>
      </p:sp>
      <p:sp>
        <p:nvSpPr>
          <p:cNvPr id="6" name="Text Placeholder 5">
            <a:extLst>
              <a:ext uri="{FF2B5EF4-FFF2-40B4-BE49-F238E27FC236}">
                <a16:creationId xmlns:a16="http://schemas.microsoft.com/office/drawing/2014/main" id="{986C468E-3979-7474-B843-33119D99E299}"/>
              </a:ext>
            </a:extLst>
          </p:cNvPr>
          <p:cNvSpPr txBox="1">
            <a:spLocks/>
          </p:cNvSpPr>
          <p:nvPr/>
        </p:nvSpPr>
        <p:spPr>
          <a:xfrm>
            <a:off x="399515" y="5919592"/>
            <a:ext cx="1269426" cy="541727"/>
          </a:xfrm>
          <a:prstGeom prst="rect">
            <a:avLst/>
          </a:prstGeom>
        </p:spPr>
        <p:txBody>
          <a:bodyPr lIns="0" tIns="0" rIns="0" bIns="0" anchor="t" anchorCtr="0"/>
          <a:lstStyle>
            <a:lvl1pPr marL="0" indent="0" algn="l" defTabSz="914446" rtl="0" eaLnBrk="1" latinLnBrk="0" hangingPunct="1">
              <a:lnSpc>
                <a:spcPct val="120000"/>
              </a:lnSpc>
              <a:spcBef>
                <a:spcPts val="0"/>
              </a:spcBef>
              <a:spcAft>
                <a:spcPts val="0"/>
              </a:spcAft>
              <a:buClr>
                <a:schemeClr val="accent1"/>
              </a:buClr>
              <a:buSzPct val="115000"/>
              <a:buFont typeface="Sora-SIA" pitchFamily="2" charset="0"/>
              <a:buNone/>
              <a:defRPr sz="800" kern="1200">
                <a:solidFill>
                  <a:schemeClr val="accent1"/>
                </a:solidFill>
                <a:latin typeface="Sora-SIA SemiBold" pitchFamily="2" charset="0"/>
                <a:ea typeface="+mn-ea"/>
                <a:cs typeface="Sora-SIA SemiBold" pitchFamily="2" charset="0"/>
              </a:defRPr>
            </a:lvl1pPr>
            <a:lvl2pPr marL="0" indent="0" algn="l" defTabSz="914446" rtl="0" eaLnBrk="1" latinLnBrk="0" hangingPunct="1">
              <a:lnSpc>
                <a:spcPct val="120000"/>
              </a:lnSpc>
              <a:spcBef>
                <a:spcPts val="0"/>
              </a:spcBef>
              <a:spcAft>
                <a:spcPts val="0"/>
              </a:spcAft>
              <a:buSzPct val="135000"/>
              <a:buFont typeface="Arial" panose="020B0604020202020204" pitchFamily="34" charset="0"/>
              <a:buNone/>
              <a:defRPr sz="800" kern="1200">
                <a:solidFill>
                  <a:schemeClr val="bg1"/>
                </a:solidFill>
                <a:latin typeface="+mn-lt"/>
                <a:ea typeface="+mn-ea"/>
                <a:cs typeface="+mn-cs"/>
              </a:defRPr>
            </a:lvl2pPr>
            <a:lvl3pPr marL="230198" indent="0" algn="l" defTabSz="914446" rtl="0" eaLnBrk="1" latinLnBrk="0" hangingPunct="1">
              <a:lnSpc>
                <a:spcPct val="120000"/>
              </a:lnSpc>
              <a:spcBef>
                <a:spcPts val="0"/>
              </a:spcBef>
              <a:spcAft>
                <a:spcPts val="400"/>
              </a:spcAft>
              <a:buSzPct val="80000"/>
              <a:buFont typeface="Wingdings" panose="05000000000000000000" pitchFamily="2" charset="2"/>
              <a:buNone/>
              <a:defRPr sz="16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(Optional) Full Name</a:t>
            </a:r>
          </a:p>
          <a:p>
            <a:pPr lvl="1"/>
            <a:r>
              <a:rPr lang="en-US" dirty="0"/>
              <a:t>Job title</a:t>
            </a:r>
            <a:r>
              <a:rPr lang="en-US" spc="-100" dirty="0">
                <a:sym typeface="Wingdings 3" panose="05040102010807070707" pitchFamily="18" charset="2"/>
              </a:rPr>
              <a:t> </a:t>
            </a:r>
            <a:endParaRPr lang="en-US" dirty="0"/>
          </a:p>
          <a:p>
            <a:pPr lvl="1"/>
            <a:r>
              <a:rPr lang="en-US" dirty="0"/>
              <a:t>+1 (XXX) XXX-XXXX</a:t>
            </a:r>
          </a:p>
          <a:p>
            <a:pPr lvl="1"/>
            <a:r>
              <a:rPr lang="en-US" dirty="0"/>
              <a:t>Email address</a:t>
            </a:r>
          </a:p>
        </p:txBody>
      </p:sp>
      <p:sp>
        <p:nvSpPr>
          <p:cNvPr id="8" name="Text Placeholder 5">
            <a:extLst>
              <a:ext uri="{FF2B5EF4-FFF2-40B4-BE49-F238E27FC236}">
                <a16:creationId xmlns:a16="http://schemas.microsoft.com/office/drawing/2014/main" id="{493ABB7A-7A61-18A7-DBBD-B0534A806EA3}"/>
              </a:ext>
            </a:extLst>
          </p:cNvPr>
          <p:cNvSpPr txBox="1">
            <a:spLocks/>
          </p:cNvSpPr>
          <p:nvPr/>
        </p:nvSpPr>
        <p:spPr>
          <a:xfrm>
            <a:off x="2328327" y="5903913"/>
            <a:ext cx="1247994" cy="541727"/>
          </a:xfrm>
          <a:prstGeom prst="rect">
            <a:avLst/>
          </a:prstGeom>
        </p:spPr>
        <p:txBody>
          <a:bodyPr lIns="0" tIns="0" rIns="0" bIns="0" anchor="t" anchorCtr="0"/>
          <a:lstStyle>
            <a:lvl1pPr marL="0" indent="0" algn="l" defTabSz="914446" rtl="0" eaLnBrk="1" latinLnBrk="0" hangingPunct="1">
              <a:lnSpc>
                <a:spcPct val="120000"/>
              </a:lnSpc>
              <a:spcBef>
                <a:spcPts val="0"/>
              </a:spcBef>
              <a:spcAft>
                <a:spcPts val="0"/>
              </a:spcAft>
              <a:buClr>
                <a:schemeClr val="accent1"/>
              </a:buClr>
              <a:buSzPct val="115000"/>
              <a:buFont typeface="Sora-SIA" pitchFamily="2" charset="0"/>
              <a:buNone/>
              <a:defRPr sz="800" kern="1200">
                <a:solidFill>
                  <a:schemeClr val="accent1"/>
                </a:solidFill>
                <a:latin typeface="Sora-SIA SemiBold" pitchFamily="2" charset="0"/>
                <a:ea typeface="+mn-ea"/>
                <a:cs typeface="Sora-SIA SemiBold" pitchFamily="2" charset="0"/>
              </a:defRPr>
            </a:lvl1pPr>
            <a:lvl2pPr marL="0" indent="0" algn="l" defTabSz="914446" rtl="0" eaLnBrk="1" latinLnBrk="0" hangingPunct="1">
              <a:lnSpc>
                <a:spcPct val="120000"/>
              </a:lnSpc>
              <a:spcBef>
                <a:spcPts val="0"/>
              </a:spcBef>
              <a:spcAft>
                <a:spcPts val="0"/>
              </a:spcAft>
              <a:buSzPct val="135000"/>
              <a:buFont typeface="Arial" panose="020B0604020202020204" pitchFamily="34" charset="0"/>
              <a:buNone/>
              <a:defRPr sz="800" kern="1200">
                <a:solidFill>
                  <a:schemeClr val="bg1"/>
                </a:solidFill>
                <a:latin typeface="+mn-lt"/>
                <a:ea typeface="+mn-ea"/>
                <a:cs typeface="+mn-cs"/>
              </a:defRPr>
            </a:lvl2pPr>
            <a:lvl3pPr marL="230198" indent="0" algn="l" defTabSz="914446" rtl="0" eaLnBrk="1" latinLnBrk="0" hangingPunct="1">
              <a:lnSpc>
                <a:spcPct val="120000"/>
              </a:lnSpc>
              <a:spcBef>
                <a:spcPts val="0"/>
              </a:spcBef>
              <a:spcAft>
                <a:spcPts val="400"/>
              </a:spcAft>
              <a:buSzPct val="80000"/>
              <a:buFont typeface="Wingdings" panose="05000000000000000000" pitchFamily="2" charset="2"/>
              <a:buNone/>
              <a:defRPr sz="16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(Optional) Full Name</a:t>
            </a:r>
          </a:p>
          <a:p>
            <a:pPr lvl="1"/>
            <a:r>
              <a:rPr lang="en-US" dirty="0"/>
              <a:t>Job title</a:t>
            </a:r>
            <a:r>
              <a:rPr lang="en-US" spc="-100" dirty="0">
                <a:sym typeface="Wingdings 3" panose="05040102010807070707" pitchFamily="18" charset="2"/>
              </a:rPr>
              <a:t> </a:t>
            </a:r>
            <a:endParaRPr lang="en-US" dirty="0"/>
          </a:p>
          <a:p>
            <a:pPr lvl="1"/>
            <a:r>
              <a:rPr lang="en-US" dirty="0"/>
              <a:t>+1 (XXX) XXX-XXXX  </a:t>
            </a:r>
          </a:p>
          <a:p>
            <a:pPr lvl="1"/>
            <a:r>
              <a:rPr lang="en-US" dirty="0"/>
              <a:t>Email address</a:t>
            </a:r>
          </a:p>
        </p:txBody>
      </p:sp>
      <p:pic>
        <p:nvPicPr>
          <p:cNvPr id="12" name="Picture Placeholder 10">
            <a:extLst>
              <a:ext uri="{FF2B5EF4-FFF2-40B4-BE49-F238E27FC236}">
                <a16:creationId xmlns:a16="http://schemas.microsoft.com/office/drawing/2014/main" id="{5589D815-014D-3AD2-D6C3-F9698973E392}"/>
              </a:ext>
            </a:extLst>
          </p:cNvPr>
          <p:cNvPicPr>
            <a:picLocks noGrp="1" noChangeAspect="1"/>
          </p:cNvPicPr>
          <p:nvPr>
            <p:ph type="pic" sz="quarter" idx="18"/>
          </p:nvPr>
        </p:nvPicPr>
        <p:blipFill>
          <a:blip r:embed="rId3" cstate="print">
            <a:extLst>
              <a:ext uri="{28A0092B-C50C-407E-A947-70E740481C1C}">
                <a14:useLocalDpi xmlns:a14="http://schemas.microsoft.com/office/drawing/2010/main" val="0"/>
              </a:ext>
            </a:extLst>
          </a:blip>
          <a:srcRect l="38" t="-42093" r="1" b="-42134"/>
          <a:stretch/>
        </p:blipFill>
        <p:spPr>
          <a:xfrm>
            <a:off x="7447128" y="5813426"/>
            <a:ext cx="1090613" cy="573087"/>
          </a:xfrm>
        </p:spPr>
      </p:pic>
      <p:pic>
        <p:nvPicPr>
          <p:cNvPr id="13" name="Picture Placeholder 10">
            <a:extLst>
              <a:ext uri="{FF2B5EF4-FFF2-40B4-BE49-F238E27FC236}">
                <a16:creationId xmlns:a16="http://schemas.microsoft.com/office/drawing/2014/main" id="{A759B48B-AC2B-44EC-C97A-21EA826FBEB4}"/>
              </a:ext>
            </a:extLst>
          </p:cNvPr>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l="-1642" t="-44868" r="-914" b="-44143"/>
          <a:stretch/>
        </p:blipFill>
        <p:spPr>
          <a:xfrm>
            <a:off x="6034512" y="5809087"/>
            <a:ext cx="1090612" cy="573087"/>
          </a:xfrm>
        </p:spPr>
      </p:pic>
      <p:sp>
        <p:nvSpPr>
          <p:cNvPr id="17" name="Text Placeholder 5">
            <a:extLst>
              <a:ext uri="{FF2B5EF4-FFF2-40B4-BE49-F238E27FC236}">
                <a16:creationId xmlns:a16="http://schemas.microsoft.com/office/drawing/2014/main" id="{5F9042B9-5AC4-D961-A75F-C9DB3E026804}"/>
              </a:ext>
            </a:extLst>
          </p:cNvPr>
          <p:cNvSpPr txBox="1">
            <a:spLocks/>
          </p:cNvSpPr>
          <p:nvPr/>
        </p:nvSpPr>
        <p:spPr>
          <a:xfrm>
            <a:off x="4286250" y="5903912"/>
            <a:ext cx="1247994" cy="541727"/>
          </a:xfrm>
          <a:prstGeom prst="rect">
            <a:avLst/>
          </a:prstGeom>
        </p:spPr>
        <p:txBody>
          <a:bodyPr lIns="0" tIns="0" rIns="0" bIns="0" anchor="t" anchorCtr="0"/>
          <a:lstStyle>
            <a:lvl1pPr marL="0" indent="0" algn="l" defTabSz="914446" rtl="0" eaLnBrk="1" latinLnBrk="0" hangingPunct="1">
              <a:lnSpc>
                <a:spcPct val="120000"/>
              </a:lnSpc>
              <a:spcBef>
                <a:spcPts val="0"/>
              </a:spcBef>
              <a:spcAft>
                <a:spcPts val="0"/>
              </a:spcAft>
              <a:buClr>
                <a:schemeClr val="accent1"/>
              </a:buClr>
              <a:buSzPct val="115000"/>
              <a:buFont typeface="Sora-SIA" pitchFamily="2" charset="0"/>
              <a:buNone/>
              <a:defRPr sz="800" kern="1200">
                <a:solidFill>
                  <a:schemeClr val="accent1"/>
                </a:solidFill>
                <a:latin typeface="Sora-SIA SemiBold" pitchFamily="2" charset="0"/>
                <a:ea typeface="+mn-ea"/>
                <a:cs typeface="Sora-SIA SemiBold" pitchFamily="2" charset="0"/>
              </a:defRPr>
            </a:lvl1pPr>
            <a:lvl2pPr marL="0" indent="0" algn="l" defTabSz="914446" rtl="0" eaLnBrk="1" latinLnBrk="0" hangingPunct="1">
              <a:lnSpc>
                <a:spcPct val="120000"/>
              </a:lnSpc>
              <a:spcBef>
                <a:spcPts val="0"/>
              </a:spcBef>
              <a:spcAft>
                <a:spcPts val="0"/>
              </a:spcAft>
              <a:buSzPct val="135000"/>
              <a:buFont typeface="Arial" panose="020B0604020202020204" pitchFamily="34" charset="0"/>
              <a:buNone/>
              <a:defRPr sz="800" kern="1200">
                <a:solidFill>
                  <a:schemeClr val="bg1"/>
                </a:solidFill>
                <a:latin typeface="+mn-lt"/>
                <a:ea typeface="+mn-ea"/>
                <a:cs typeface="+mn-cs"/>
              </a:defRPr>
            </a:lvl2pPr>
            <a:lvl3pPr marL="230198" indent="0" algn="l" defTabSz="914446" rtl="0" eaLnBrk="1" latinLnBrk="0" hangingPunct="1">
              <a:lnSpc>
                <a:spcPct val="120000"/>
              </a:lnSpc>
              <a:spcBef>
                <a:spcPts val="0"/>
              </a:spcBef>
              <a:spcAft>
                <a:spcPts val="400"/>
              </a:spcAft>
              <a:buSzPct val="80000"/>
              <a:buFont typeface="Wingdings" panose="05000000000000000000" pitchFamily="2" charset="2"/>
              <a:buNone/>
              <a:defRPr sz="16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(Optional) Full Name</a:t>
            </a:r>
          </a:p>
          <a:p>
            <a:pPr lvl="1"/>
            <a:r>
              <a:rPr lang="en-US" dirty="0"/>
              <a:t>Job title</a:t>
            </a:r>
            <a:r>
              <a:rPr lang="en-US" spc="-100" dirty="0">
                <a:sym typeface="Wingdings 3" panose="05040102010807070707" pitchFamily="18" charset="2"/>
              </a:rPr>
              <a:t> </a:t>
            </a:r>
            <a:endParaRPr lang="en-US" dirty="0"/>
          </a:p>
          <a:p>
            <a:pPr lvl="1"/>
            <a:r>
              <a:rPr lang="en-US" dirty="0"/>
              <a:t>+1 (XXX) XXX-XXXX  </a:t>
            </a:r>
          </a:p>
          <a:p>
            <a:pPr lvl="1"/>
            <a:r>
              <a:rPr lang="en-US" dirty="0"/>
              <a:t>Email address</a:t>
            </a:r>
          </a:p>
        </p:txBody>
      </p:sp>
    </p:spTree>
    <p:extLst>
      <p:ext uri="{BB962C8B-B14F-4D97-AF65-F5344CB8AC3E}">
        <p14:creationId xmlns:p14="http://schemas.microsoft.com/office/powerpoint/2010/main" val="245065370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C747B-060F-F56C-326C-1E56A0DFAF0C}"/>
              </a:ext>
            </a:extLst>
          </p:cNvPr>
          <p:cNvSpPr>
            <a:spLocks noGrp="1"/>
          </p:cNvSpPr>
          <p:nvPr>
            <p:ph type="title"/>
          </p:nvPr>
        </p:nvSpPr>
        <p:spPr/>
        <p:txBody>
          <a:bodyPr/>
          <a:lstStyle/>
          <a:p>
            <a:r>
              <a:rPr lang="en-US" dirty="0"/>
              <a:t>Header lorem ipsum</a:t>
            </a:r>
          </a:p>
        </p:txBody>
      </p:sp>
      <p:graphicFrame>
        <p:nvGraphicFramePr>
          <p:cNvPr id="8" name="Content Placeholder 7">
            <a:extLst>
              <a:ext uri="{FF2B5EF4-FFF2-40B4-BE49-F238E27FC236}">
                <a16:creationId xmlns:a16="http://schemas.microsoft.com/office/drawing/2014/main" id="{C93C6E08-0AC8-23FE-8156-51CEFA54C5DB}"/>
              </a:ext>
            </a:extLst>
          </p:cNvPr>
          <p:cNvGraphicFramePr>
            <a:graphicFrameLocks noGrp="1"/>
          </p:cNvGraphicFramePr>
          <p:nvPr>
            <p:ph idx="1"/>
            <p:extLst>
              <p:ext uri="{D42A27DB-BD31-4B8C-83A1-F6EECF244321}">
                <p14:modId xmlns:p14="http://schemas.microsoft.com/office/powerpoint/2010/main" val="3583261645"/>
              </p:ext>
            </p:extLst>
          </p:nvPr>
        </p:nvGraphicFramePr>
        <p:xfrm>
          <a:off x="428625" y="2012950"/>
          <a:ext cx="11333692" cy="3917696"/>
        </p:xfrm>
        <a:graphic>
          <a:graphicData uri="http://schemas.openxmlformats.org/drawingml/2006/table">
            <a:tbl>
              <a:tblPr firstRow="1" bandRow="1">
                <a:tableStyleId>{5C22544A-7EE6-4342-B048-85BDC9FD1C3A}</a:tableStyleId>
              </a:tblPr>
              <a:tblGrid>
                <a:gridCol w="2833423">
                  <a:extLst>
                    <a:ext uri="{9D8B030D-6E8A-4147-A177-3AD203B41FA5}">
                      <a16:colId xmlns:a16="http://schemas.microsoft.com/office/drawing/2014/main" val="3308029049"/>
                    </a:ext>
                  </a:extLst>
                </a:gridCol>
                <a:gridCol w="2833423">
                  <a:extLst>
                    <a:ext uri="{9D8B030D-6E8A-4147-A177-3AD203B41FA5}">
                      <a16:colId xmlns:a16="http://schemas.microsoft.com/office/drawing/2014/main" val="383995356"/>
                    </a:ext>
                  </a:extLst>
                </a:gridCol>
                <a:gridCol w="2833423">
                  <a:extLst>
                    <a:ext uri="{9D8B030D-6E8A-4147-A177-3AD203B41FA5}">
                      <a16:colId xmlns:a16="http://schemas.microsoft.com/office/drawing/2014/main" val="3324356425"/>
                    </a:ext>
                  </a:extLst>
                </a:gridCol>
                <a:gridCol w="2833423">
                  <a:extLst>
                    <a:ext uri="{9D8B030D-6E8A-4147-A177-3AD203B41FA5}">
                      <a16:colId xmlns:a16="http://schemas.microsoft.com/office/drawing/2014/main" val="514160649"/>
                    </a:ext>
                  </a:extLst>
                </a:gridCol>
              </a:tblGrid>
              <a:tr h="438912">
                <a:tc>
                  <a:txBody>
                    <a:bodyPr/>
                    <a:lstStyle/>
                    <a:p>
                      <a:r>
                        <a:rPr lang="en-US" sz="1200" b="0"/>
                        <a:t>Column header 1</a:t>
                      </a:r>
                    </a:p>
                  </a:txBody>
                  <a:tcPr marT="128016" marB="128016" anchor="b">
                    <a:lnR w="19050" cap="flat" cmpd="sng" algn="ctr">
                      <a:solidFill>
                        <a:schemeClr val="bg1"/>
                      </a:solidFill>
                      <a:prstDash val="solid"/>
                      <a:round/>
                      <a:headEnd type="none" w="med" len="med"/>
                      <a:tailEnd type="none" w="med" len="med"/>
                    </a:lnR>
                    <a:lnB w="19050" cap="flat" cmpd="sng" algn="ctr">
                      <a:noFill/>
                      <a:prstDash val="solid"/>
                      <a:round/>
                      <a:headEnd type="none" w="med" len="med"/>
                      <a:tailEnd type="none" w="med" len="med"/>
                    </a:lnB>
                    <a:solidFill>
                      <a:srgbClr val="455669"/>
                    </a:solidFill>
                  </a:tcPr>
                </a:tc>
                <a:tc>
                  <a:txBody>
                    <a:bodyPr/>
                    <a:lstStyle/>
                    <a:p>
                      <a:r>
                        <a:rPr lang="en-US" sz="1200" b="0"/>
                        <a:t>Column  header 2</a:t>
                      </a:r>
                    </a:p>
                  </a:txBody>
                  <a:tcPr marT="128016" marB="128016" anchor="b">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noFill/>
                      <a:prstDash val="solid"/>
                      <a:round/>
                      <a:headEnd type="none" w="med" len="med"/>
                      <a:tailEnd type="none" w="med" len="med"/>
                    </a:lnB>
                    <a:solidFill>
                      <a:srgbClr val="455669"/>
                    </a:solidFill>
                  </a:tcPr>
                </a:tc>
                <a:tc>
                  <a:txBody>
                    <a:bodyPr/>
                    <a:lstStyle/>
                    <a:p>
                      <a:r>
                        <a:rPr lang="en-US" sz="1200" b="0"/>
                        <a:t>Column header 3</a:t>
                      </a:r>
                    </a:p>
                  </a:txBody>
                  <a:tcPr marT="128016" marB="128016" anchor="b">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noFill/>
                      <a:prstDash val="solid"/>
                      <a:round/>
                      <a:headEnd type="none" w="med" len="med"/>
                      <a:tailEnd type="none" w="med" len="med"/>
                    </a:lnB>
                    <a:solidFill>
                      <a:srgbClr val="455669"/>
                    </a:solidFill>
                  </a:tcPr>
                </a:tc>
                <a:tc>
                  <a:txBody>
                    <a:bodyPr/>
                    <a:lstStyle/>
                    <a:p>
                      <a:r>
                        <a:rPr lang="en-US" sz="1200" b="0"/>
                        <a:t>Column header 4</a:t>
                      </a:r>
                    </a:p>
                  </a:txBody>
                  <a:tcPr marT="128016" marB="128016" anchor="b">
                    <a:lnL w="19050" cap="flat" cmpd="sng" algn="ctr">
                      <a:solidFill>
                        <a:schemeClr val="bg1"/>
                      </a:solidFill>
                      <a:prstDash val="solid"/>
                      <a:round/>
                      <a:headEnd type="none" w="med" len="med"/>
                      <a:tailEnd type="none" w="med" len="med"/>
                    </a:lnL>
                    <a:lnB w="19050" cap="flat" cmpd="sng" algn="ctr">
                      <a:noFill/>
                      <a:prstDash val="solid"/>
                      <a:round/>
                      <a:headEnd type="none" w="med" len="med"/>
                      <a:tailEnd type="none" w="med" len="med"/>
                    </a:lnB>
                    <a:solidFill>
                      <a:srgbClr val="455669"/>
                    </a:solidFill>
                  </a:tcPr>
                </a:tc>
                <a:extLst>
                  <a:ext uri="{0D108BD9-81ED-4DB2-BD59-A6C34878D82A}">
                    <a16:rowId xmlns:a16="http://schemas.microsoft.com/office/drawing/2014/main" val="1439794761"/>
                  </a:ext>
                </a:extLst>
              </a:tr>
              <a:tr h="434848">
                <a:tc>
                  <a:txBody>
                    <a:bodyPr/>
                    <a:lstStyle/>
                    <a:p>
                      <a:r>
                        <a:rPr lang="en-US" sz="900"/>
                        <a:t>Row header 1</a:t>
                      </a:r>
                    </a:p>
                  </a:txBody>
                  <a:tcPr marT="146304" marB="146304">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1938094889"/>
                  </a:ext>
                </a:extLst>
              </a:tr>
              <a:tr h="434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Row header 2</a:t>
                      </a:r>
                    </a:p>
                  </a:txBody>
                  <a:tcPr marT="146304" marB="146304">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967097160"/>
                  </a:ext>
                </a:extLst>
              </a:tr>
              <a:tr h="434848">
                <a:tc>
                  <a:txBody>
                    <a:bodyPr/>
                    <a:lstStyle/>
                    <a:p>
                      <a:r>
                        <a:rPr lang="en-US" sz="900"/>
                        <a:t>Row header 3</a:t>
                      </a:r>
                    </a:p>
                  </a:txBody>
                  <a:tcPr marT="146304" marB="146304">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1217825109"/>
                  </a:ext>
                </a:extLst>
              </a:tr>
              <a:tr h="434848">
                <a:tc>
                  <a:txBody>
                    <a:bodyPr/>
                    <a:lstStyle/>
                    <a:p>
                      <a:r>
                        <a:rPr lang="en-US" sz="900"/>
                        <a:t>Row header 4</a:t>
                      </a:r>
                    </a:p>
                  </a:txBody>
                  <a:tcPr marT="146304" marB="146304">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r>
                        <a:rPr lang="en-US" sz="900" u="none" kern="1200" baseline="0" dirty="0">
                          <a:solidFill>
                            <a:schemeClr val="dk1"/>
                          </a:solidFill>
                          <a:latin typeface="+mn-lt"/>
                          <a:ea typeface="+mn-ea"/>
                          <a:cs typeface="+mn-cs"/>
                        </a:rPr>
                        <a:t>Lorem ipsum dolor</a:t>
                      </a:r>
                      <a:endParaRPr lang="en-US" sz="900" dirty="0"/>
                    </a:p>
                  </a:txBody>
                  <a:tcPr marT="146304" marB="146304">
                    <a:lnL w="19050" cap="flat" cmpd="sng" algn="ctr">
                      <a:solidFill>
                        <a:schemeClr val="bg1"/>
                      </a:solidFill>
                      <a:prstDash val="solid"/>
                      <a:round/>
                      <a:headEnd type="none" w="med" len="med"/>
                      <a:tailEnd type="none" w="med" len="med"/>
                    </a:lnL>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004411289"/>
                  </a:ext>
                </a:extLst>
              </a:tr>
              <a:tr h="434848">
                <a:tc>
                  <a:txBody>
                    <a:bodyPr/>
                    <a:lstStyle/>
                    <a:p>
                      <a:r>
                        <a:rPr lang="en-US" sz="900"/>
                        <a:t>Row header 5</a:t>
                      </a:r>
                    </a:p>
                  </a:txBody>
                  <a:tcPr marT="146304" marB="146304">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2623649559"/>
                  </a:ext>
                </a:extLst>
              </a:tr>
              <a:tr h="434848">
                <a:tc>
                  <a:txBody>
                    <a:bodyPr/>
                    <a:lstStyle/>
                    <a:p>
                      <a:r>
                        <a:rPr lang="en-US" sz="900"/>
                        <a:t>Row header 6</a:t>
                      </a:r>
                    </a:p>
                  </a:txBody>
                  <a:tcPr marT="146304" marB="146304">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01366593"/>
                  </a:ext>
                </a:extLst>
              </a:tr>
              <a:tr h="434848">
                <a:tc>
                  <a:txBody>
                    <a:bodyPr/>
                    <a:lstStyle/>
                    <a:p>
                      <a:r>
                        <a:rPr lang="en-US" sz="900"/>
                        <a:t>Row header 7</a:t>
                      </a:r>
                    </a:p>
                  </a:txBody>
                  <a:tcPr marT="146304" marB="146304">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3758115343"/>
                  </a:ext>
                </a:extLst>
              </a:tr>
              <a:tr h="434848">
                <a:tc>
                  <a:txBody>
                    <a:bodyPr/>
                    <a:lstStyle/>
                    <a:p>
                      <a:r>
                        <a:rPr lang="en-US" sz="900"/>
                        <a:t>Row header 8</a:t>
                      </a:r>
                    </a:p>
                  </a:txBody>
                  <a:tcPr marT="146304" marB="146304">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solidFill>
                      <a:schemeClr val="bg1"/>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solidFill>
                      <a:schemeClr val="bg1"/>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solidFill>
                      <a:schemeClr val="bg1"/>
                    </a:solidFill>
                  </a:tcPr>
                </a:tc>
                <a:tc>
                  <a:txBody>
                    <a:bodyPr/>
                    <a:lstStyle/>
                    <a:p>
                      <a:r>
                        <a:rPr lang="en-US" sz="900" u="none" kern="1200" baseline="0" dirty="0">
                          <a:solidFill>
                            <a:schemeClr val="dk1"/>
                          </a:solidFill>
                          <a:latin typeface="+mn-lt"/>
                          <a:ea typeface="+mn-ea"/>
                          <a:cs typeface="+mn-cs"/>
                        </a:rPr>
                        <a:t>Lorem ipsum dolor</a:t>
                      </a:r>
                      <a:endParaRPr lang="en-US" sz="900" dirty="0"/>
                    </a:p>
                  </a:txBody>
                  <a:tcPr marT="146304" marB="146304">
                    <a:lnL w="19050" cap="flat" cmpd="sng" algn="ctr">
                      <a:solidFill>
                        <a:schemeClr val="bg1"/>
                      </a:solidFill>
                      <a:prstDash val="solid"/>
                      <a:round/>
                      <a:headEnd type="none" w="med" len="med"/>
                      <a:tailEnd type="none" w="med" len="med"/>
                    </a:lnL>
                    <a:lnT w="1905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3135235952"/>
                  </a:ext>
                </a:extLst>
              </a:tr>
            </a:tbl>
          </a:graphicData>
        </a:graphic>
      </p:graphicFrame>
      <p:sp>
        <p:nvSpPr>
          <p:cNvPr id="3" name="Footer Placeholder 2">
            <a:extLst>
              <a:ext uri="{FF2B5EF4-FFF2-40B4-BE49-F238E27FC236}">
                <a16:creationId xmlns:a16="http://schemas.microsoft.com/office/drawing/2014/main" id="{4537A3BA-70E2-4E20-EEB5-71FFF5DE69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2E382B-3FEB-C4F1-BFB3-F79153FCBF2C}"/>
              </a:ext>
            </a:extLst>
          </p:cNvPr>
          <p:cNvSpPr>
            <a:spLocks noGrp="1"/>
          </p:cNvSpPr>
          <p:nvPr>
            <p:ph type="sldNum" sz="quarter" idx="12"/>
          </p:nvPr>
        </p:nvSpPr>
        <p:spPr/>
        <p:txBody>
          <a:bodyPr/>
          <a:lstStyle/>
          <a:p>
            <a:fld id="{AEAD572E-2F50-43BC-A5A3-42ECFACCA1CC}" type="slidenum">
              <a:rPr lang="en-US" smtClean="0"/>
              <a:t>70</a:t>
            </a:fld>
            <a:endParaRPr lang="en-US"/>
          </a:p>
        </p:txBody>
      </p:sp>
      <p:sp>
        <p:nvSpPr>
          <p:cNvPr id="6" name="Text Placeholder 5">
            <a:extLst>
              <a:ext uri="{FF2B5EF4-FFF2-40B4-BE49-F238E27FC236}">
                <a16:creationId xmlns:a16="http://schemas.microsoft.com/office/drawing/2014/main" id="{E33FFD35-2642-C035-59DF-FDC160AE70D9}"/>
              </a:ext>
            </a:extLst>
          </p:cNvPr>
          <p:cNvSpPr>
            <a:spLocks noGrp="1"/>
          </p:cNvSpPr>
          <p:nvPr>
            <p:ph type="body" sz="quarter" idx="13"/>
          </p:nvPr>
        </p:nvSpPr>
        <p:spPr/>
        <p:txBody>
          <a:bodyPr/>
          <a:lstStyle/>
          <a:p>
            <a:r>
              <a:rPr lang="en-US" dirty="0"/>
              <a:t>Optional subhead 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p>
        </p:txBody>
      </p:sp>
    </p:spTree>
    <p:extLst>
      <p:ext uri="{BB962C8B-B14F-4D97-AF65-F5344CB8AC3E}">
        <p14:creationId xmlns:p14="http://schemas.microsoft.com/office/powerpoint/2010/main" val="244085070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C747B-060F-F56C-326C-1E56A0DFAF0C}"/>
              </a:ext>
            </a:extLst>
          </p:cNvPr>
          <p:cNvSpPr>
            <a:spLocks noGrp="1"/>
          </p:cNvSpPr>
          <p:nvPr>
            <p:ph type="title"/>
          </p:nvPr>
        </p:nvSpPr>
        <p:spPr/>
        <p:txBody>
          <a:bodyPr/>
          <a:lstStyle/>
          <a:p>
            <a:r>
              <a:rPr lang="en-US" dirty="0"/>
              <a:t>Header lorem ipsum</a:t>
            </a:r>
          </a:p>
        </p:txBody>
      </p:sp>
      <p:graphicFrame>
        <p:nvGraphicFramePr>
          <p:cNvPr id="8" name="Content Placeholder 7">
            <a:extLst>
              <a:ext uri="{FF2B5EF4-FFF2-40B4-BE49-F238E27FC236}">
                <a16:creationId xmlns:a16="http://schemas.microsoft.com/office/drawing/2014/main" id="{C93C6E08-0AC8-23FE-8156-51CEFA54C5DB}"/>
              </a:ext>
            </a:extLst>
          </p:cNvPr>
          <p:cNvGraphicFramePr>
            <a:graphicFrameLocks noGrp="1"/>
          </p:cNvGraphicFramePr>
          <p:nvPr>
            <p:ph idx="1"/>
            <p:extLst>
              <p:ext uri="{D42A27DB-BD31-4B8C-83A1-F6EECF244321}">
                <p14:modId xmlns:p14="http://schemas.microsoft.com/office/powerpoint/2010/main" val="2374937485"/>
              </p:ext>
            </p:extLst>
          </p:nvPr>
        </p:nvGraphicFramePr>
        <p:xfrm>
          <a:off x="428626" y="2012950"/>
          <a:ext cx="11333690" cy="3917696"/>
        </p:xfrm>
        <a:graphic>
          <a:graphicData uri="http://schemas.openxmlformats.org/drawingml/2006/table">
            <a:tbl>
              <a:tblPr firstRow="1" bandRow="1">
                <a:tableStyleId>{5C22544A-7EE6-4342-B048-85BDC9FD1C3A}</a:tableStyleId>
              </a:tblPr>
              <a:tblGrid>
                <a:gridCol w="1677894">
                  <a:extLst>
                    <a:ext uri="{9D8B030D-6E8A-4147-A177-3AD203B41FA5}">
                      <a16:colId xmlns:a16="http://schemas.microsoft.com/office/drawing/2014/main" val="501769256"/>
                    </a:ext>
                  </a:extLst>
                </a:gridCol>
                <a:gridCol w="2413949">
                  <a:extLst>
                    <a:ext uri="{9D8B030D-6E8A-4147-A177-3AD203B41FA5}">
                      <a16:colId xmlns:a16="http://schemas.microsoft.com/office/drawing/2014/main" val="3308029049"/>
                    </a:ext>
                  </a:extLst>
                </a:gridCol>
                <a:gridCol w="2413949">
                  <a:extLst>
                    <a:ext uri="{9D8B030D-6E8A-4147-A177-3AD203B41FA5}">
                      <a16:colId xmlns:a16="http://schemas.microsoft.com/office/drawing/2014/main" val="383995356"/>
                    </a:ext>
                  </a:extLst>
                </a:gridCol>
                <a:gridCol w="2413949">
                  <a:extLst>
                    <a:ext uri="{9D8B030D-6E8A-4147-A177-3AD203B41FA5}">
                      <a16:colId xmlns:a16="http://schemas.microsoft.com/office/drawing/2014/main" val="3324356425"/>
                    </a:ext>
                  </a:extLst>
                </a:gridCol>
                <a:gridCol w="2413949">
                  <a:extLst>
                    <a:ext uri="{9D8B030D-6E8A-4147-A177-3AD203B41FA5}">
                      <a16:colId xmlns:a16="http://schemas.microsoft.com/office/drawing/2014/main" val="514160649"/>
                    </a:ext>
                  </a:extLst>
                </a:gridCol>
              </a:tblGrid>
              <a:tr h="438912">
                <a:tc>
                  <a:txBody>
                    <a:bodyPr/>
                    <a:lstStyle/>
                    <a:p>
                      <a:r>
                        <a:rPr lang="en-US" sz="1200" b="0"/>
                        <a:t>Column header 1</a:t>
                      </a:r>
                    </a:p>
                  </a:txBody>
                  <a:tcPr marT="128016" marB="128016" anchor="b">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chemeClr val="tx2"/>
                    </a:solidFill>
                  </a:tcPr>
                </a:tc>
                <a:tc>
                  <a:txBody>
                    <a:bodyPr/>
                    <a:lstStyle/>
                    <a:p>
                      <a:r>
                        <a:rPr lang="en-US" sz="1200" b="0"/>
                        <a:t>Column header 2</a:t>
                      </a:r>
                    </a:p>
                  </a:txBody>
                  <a:tcPr marT="128016" marB="128016" anchor="b">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rgbClr val="455669"/>
                    </a:solidFill>
                  </a:tcPr>
                </a:tc>
                <a:tc>
                  <a:txBody>
                    <a:bodyPr/>
                    <a:lstStyle/>
                    <a:p>
                      <a:r>
                        <a:rPr lang="en-US" sz="1200" b="0"/>
                        <a:t>Column  header 3</a:t>
                      </a:r>
                    </a:p>
                  </a:txBody>
                  <a:tcPr marT="128016" marB="128016" anchor="b">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rgbClr val="455669"/>
                    </a:solidFill>
                  </a:tcPr>
                </a:tc>
                <a:tc>
                  <a:txBody>
                    <a:bodyPr/>
                    <a:lstStyle/>
                    <a:p>
                      <a:r>
                        <a:rPr lang="en-US" sz="1200" b="0"/>
                        <a:t>Column header 4</a:t>
                      </a:r>
                    </a:p>
                  </a:txBody>
                  <a:tcPr marT="128016" marB="128016" anchor="b">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B w="19050" cap="flat" cmpd="sng" algn="ctr">
                      <a:solidFill>
                        <a:schemeClr val="bg1"/>
                      </a:solidFill>
                      <a:prstDash val="solid"/>
                      <a:round/>
                      <a:headEnd type="none" w="med" len="med"/>
                      <a:tailEnd type="none" w="med" len="med"/>
                    </a:lnB>
                    <a:solidFill>
                      <a:srgbClr val="455669"/>
                    </a:solidFill>
                  </a:tcPr>
                </a:tc>
                <a:tc>
                  <a:txBody>
                    <a:bodyPr/>
                    <a:lstStyle/>
                    <a:p>
                      <a:r>
                        <a:rPr lang="en-US" sz="1200" b="0"/>
                        <a:t>Column header 5</a:t>
                      </a:r>
                    </a:p>
                  </a:txBody>
                  <a:tcPr marT="128016" marB="128016" anchor="b">
                    <a:lnL w="19050" cap="flat" cmpd="sng" algn="ctr">
                      <a:solidFill>
                        <a:schemeClr val="bg1"/>
                      </a:solidFill>
                      <a:prstDash val="solid"/>
                      <a:round/>
                      <a:headEnd type="none" w="med" len="med"/>
                      <a:tailEnd type="none" w="med" len="med"/>
                    </a:lnL>
                    <a:lnB w="19050" cap="flat" cmpd="sng" algn="ctr">
                      <a:solidFill>
                        <a:schemeClr val="bg1"/>
                      </a:solidFill>
                      <a:prstDash val="solid"/>
                      <a:round/>
                      <a:headEnd type="none" w="med" len="med"/>
                      <a:tailEnd type="none" w="med" len="med"/>
                    </a:lnB>
                    <a:solidFill>
                      <a:srgbClr val="455669"/>
                    </a:solidFill>
                  </a:tcPr>
                </a:tc>
                <a:extLst>
                  <a:ext uri="{0D108BD9-81ED-4DB2-BD59-A6C34878D82A}">
                    <a16:rowId xmlns:a16="http://schemas.microsoft.com/office/drawing/2014/main" val="1439794761"/>
                  </a:ext>
                </a:extLst>
              </a:tr>
              <a:tr h="434848">
                <a:tc>
                  <a:txBody>
                    <a:bodyPr/>
                    <a:lstStyle/>
                    <a:p>
                      <a:r>
                        <a:rPr lang="en-US" sz="900" dirty="0">
                          <a:solidFill>
                            <a:schemeClr val="bg1"/>
                          </a:solidFill>
                        </a:rPr>
                        <a:t>Row header 1</a:t>
                      </a:r>
                    </a:p>
                  </a:txBody>
                  <a:tcPr marT="146304" marB="146304">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6"/>
                    </a:solidFill>
                  </a:tcPr>
                </a:tc>
                <a:tc>
                  <a:txBody>
                    <a:bodyPr/>
                    <a:lstStyle/>
                    <a:p>
                      <a:r>
                        <a:rPr lang="en-US" sz="900"/>
                        <a:t>Row header 1</a:t>
                      </a:r>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938094889"/>
                  </a:ext>
                </a:extLst>
              </a:tr>
              <a:tr h="434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Row header 2</a:t>
                      </a:r>
                    </a:p>
                  </a:txBody>
                  <a:tcPr marT="146304" marB="146304">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Row header 2</a:t>
                      </a:r>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967097160"/>
                  </a:ext>
                </a:extLst>
              </a:tr>
              <a:tr h="434848">
                <a:tc>
                  <a:txBody>
                    <a:bodyPr/>
                    <a:lstStyle/>
                    <a:p>
                      <a:r>
                        <a:rPr lang="en-US" sz="900" dirty="0">
                          <a:solidFill>
                            <a:schemeClr val="bg1"/>
                          </a:solidFill>
                        </a:rPr>
                        <a:t>Row header 3</a:t>
                      </a:r>
                    </a:p>
                  </a:txBody>
                  <a:tcPr marT="146304" marB="146304">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6"/>
                    </a:solidFill>
                  </a:tcPr>
                </a:tc>
                <a:tc>
                  <a:txBody>
                    <a:bodyPr/>
                    <a:lstStyle/>
                    <a:p>
                      <a:r>
                        <a:rPr lang="en-US" sz="900"/>
                        <a:t>Row header 3</a:t>
                      </a:r>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217825109"/>
                  </a:ext>
                </a:extLst>
              </a:tr>
              <a:tr h="434848">
                <a:tc>
                  <a:txBody>
                    <a:bodyPr/>
                    <a:lstStyle/>
                    <a:p>
                      <a:r>
                        <a:rPr lang="en-US" sz="900" dirty="0">
                          <a:solidFill>
                            <a:schemeClr val="bg1"/>
                          </a:solidFill>
                        </a:rPr>
                        <a:t>Row header 4</a:t>
                      </a:r>
                    </a:p>
                  </a:txBody>
                  <a:tcPr marT="146304" marB="146304">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6"/>
                    </a:solidFill>
                  </a:tcPr>
                </a:tc>
                <a:tc>
                  <a:txBody>
                    <a:bodyPr/>
                    <a:lstStyle/>
                    <a:p>
                      <a:r>
                        <a:rPr lang="en-US" sz="900"/>
                        <a:t>Row header 4</a:t>
                      </a:r>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solidFill>
                  </a:tcPr>
                </a:tc>
                <a:tc>
                  <a:txBody>
                    <a:bodyPr/>
                    <a:lstStyle/>
                    <a:p>
                      <a:r>
                        <a:rPr lang="en-US" sz="900" u="none" kern="1200" baseline="0" dirty="0">
                          <a:solidFill>
                            <a:schemeClr val="dk1"/>
                          </a:solidFill>
                          <a:latin typeface="+mn-lt"/>
                          <a:ea typeface="+mn-ea"/>
                          <a:cs typeface="+mn-cs"/>
                        </a:rPr>
                        <a:t>Lorem ipsum dolor</a:t>
                      </a:r>
                      <a:endParaRPr lang="en-US" sz="900" dirty="0"/>
                    </a:p>
                  </a:txBody>
                  <a:tcPr marT="146304" marB="146304">
                    <a:lnL w="1905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004411289"/>
                  </a:ext>
                </a:extLst>
              </a:tr>
              <a:tr h="434848">
                <a:tc>
                  <a:txBody>
                    <a:bodyPr/>
                    <a:lstStyle/>
                    <a:p>
                      <a:r>
                        <a:rPr lang="en-US" sz="900" dirty="0">
                          <a:solidFill>
                            <a:schemeClr val="bg1"/>
                          </a:solidFill>
                        </a:rPr>
                        <a:t>Row header 5</a:t>
                      </a:r>
                    </a:p>
                  </a:txBody>
                  <a:tcPr marT="146304" marB="146304">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6"/>
                    </a:solidFill>
                  </a:tcPr>
                </a:tc>
                <a:tc>
                  <a:txBody>
                    <a:bodyPr/>
                    <a:lstStyle/>
                    <a:p>
                      <a:r>
                        <a:rPr lang="en-US" sz="900"/>
                        <a:t>Row header 5</a:t>
                      </a:r>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2623649559"/>
                  </a:ext>
                </a:extLst>
              </a:tr>
              <a:tr h="434848">
                <a:tc>
                  <a:txBody>
                    <a:bodyPr/>
                    <a:lstStyle/>
                    <a:p>
                      <a:r>
                        <a:rPr lang="en-US" sz="900" dirty="0">
                          <a:solidFill>
                            <a:schemeClr val="bg1"/>
                          </a:solidFill>
                        </a:rPr>
                        <a:t>Row header 6</a:t>
                      </a:r>
                    </a:p>
                  </a:txBody>
                  <a:tcPr marT="146304" marB="146304">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6"/>
                    </a:solidFill>
                  </a:tcPr>
                </a:tc>
                <a:tc>
                  <a:txBody>
                    <a:bodyPr/>
                    <a:lstStyle/>
                    <a:p>
                      <a:r>
                        <a:rPr lang="en-US" sz="900"/>
                        <a:t>Row header 6</a:t>
                      </a:r>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501366593"/>
                  </a:ext>
                </a:extLst>
              </a:tr>
              <a:tr h="434848">
                <a:tc>
                  <a:txBody>
                    <a:bodyPr/>
                    <a:lstStyle/>
                    <a:p>
                      <a:r>
                        <a:rPr lang="en-US" sz="900" dirty="0">
                          <a:solidFill>
                            <a:schemeClr val="bg1"/>
                          </a:solidFill>
                        </a:rPr>
                        <a:t>Row header 7</a:t>
                      </a:r>
                    </a:p>
                  </a:txBody>
                  <a:tcPr marT="146304" marB="146304">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6"/>
                    </a:solidFill>
                  </a:tcPr>
                </a:tc>
                <a:tc>
                  <a:txBody>
                    <a:bodyPr/>
                    <a:lstStyle/>
                    <a:p>
                      <a:r>
                        <a:rPr lang="en-US" sz="900"/>
                        <a:t>Row header 7</a:t>
                      </a:r>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3758115343"/>
                  </a:ext>
                </a:extLst>
              </a:tr>
              <a:tr h="434848">
                <a:tc>
                  <a:txBody>
                    <a:bodyPr/>
                    <a:lstStyle/>
                    <a:p>
                      <a:r>
                        <a:rPr lang="en-US" sz="900" dirty="0">
                          <a:solidFill>
                            <a:schemeClr val="bg1"/>
                          </a:solidFill>
                        </a:rPr>
                        <a:t>Row header 8</a:t>
                      </a:r>
                    </a:p>
                  </a:txBody>
                  <a:tcPr marT="146304" marB="146304">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solidFill>
                      <a:schemeClr val="accent6"/>
                    </a:solidFill>
                  </a:tcPr>
                </a:tc>
                <a:tc>
                  <a:txBody>
                    <a:bodyPr/>
                    <a:lstStyle/>
                    <a:p>
                      <a:r>
                        <a:rPr lang="en-US" sz="900"/>
                        <a:t>Row header 8</a:t>
                      </a:r>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solidFill>
                      <a:schemeClr val="bg1"/>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solidFill>
                      <a:schemeClr val="bg1"/>
                    </a:solidFill>
                  </a:tcPr>
                </a:tc>
                <a:tc>
                  <a:txBody>
                    <a:bodyPr/>
                    <a:lstStyle/>
                    <a:p>
                      <a:r>
                        <a:rPr lang="en-US" sz="900" u="none" kern="1200" baseline="0">
                          <a:solidFill>
                            <a:schemeClr val="dk1"/>
                          </a:solidFill>
                          <a:latin typeface="+mn-lt"/>
                          <a:ea typeface="+mn-ea"/>
                          <a:cs typeface="+mn-cs"/>
                        </a:rPr>
                        <a:t>Lorem ipsum dolor</a:t>
                      </a:r>
                      <a:endParaRPr lang="en-US" sz="900"/>
                    </a:p>
                  </a:txBody>
                  <a:tcPr marT="146304" marB="146304">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solidFill>
                      <a:schemeClr val="bg1"/>
                    </a:solidFill>
                  </a:tcPr>
                </a:tc>
                <a:tc>
                  <a:txBody>
                    <a:bodyPr/>
                    <a:lstStyle/>
                    <a:p>
                      <a:r>
                        <a:rPr lang="en-US" sz="900" u="none" kern="1200" baseline="0" dirty="0">
                          <a:solidFill>
                            <a:schemeClr val="dk1"/>
                          </a:solidFill>
                          <a:latin typeface="+mn-lt"/>
                          <a:ea typeface="+mn-ea"/>
                          <a:cs typeface="+mn-cs"/>
                        </a:rPr>
                        <a:t>Lorem ipsum dolor</a:t>
                      </a:r>
                      <a:endParaRPr lang="en-US" sz="900" dirty="0"/>
                    </a:p>
                  </a:txBody>
                  <a:tcPr marT="146304" marB="146304">
                    <a:lnL w="1905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3135235952"/>
                  </a:ext>
                </a:extLst>
              </a:tr>
            </a:tbl>
          </a:graphicData>
        </a:graphic>
      </p:graphicFrame>
      <p:sp>
        <p:nvSpPr>
          <p:cNvPr id="3" name="Footer Placeholder 2">
            <a:extLst>
              <a:ext uri="{FF2B5EF4-FFF2-40B4-BE49-F238E27FC236}">
                <a16:creationId xmlns:a16="http://schemas.microsoft.com/office/drawing/2014/main" id="{E93BE71C-8490-77D8-6061-67859CD4DC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2E382B-3FEB-C4F1-BFB3-F79153FCBF2C}"/>
              </a:ext>
            </a:extLst>
          </p:cNvPr>
          <p:cNvSpPr>
            <a:spLocks noGrp="1"/>
          </p:cNvSpPr>
          <p:nvPr>
            <p:ph type="sldNum" sz="quarter" idx="12"/>
          </p:nvPr>
        </p:nvSpPr>
        <p:spPr/>
        <p:txBody>
          <a:bodyPr/>
          <a:lstStyle/>
          <a:p>
            <a:fld id="{AEAD572E-2F50-43BC-A5A3-42ECFACCA1CC}" type="slidenum">
              <a:rPr lang="en-US" smtClean="0"/>
              <a:t>71</a:t>
            </a:fld>
            <a:endParaRPr lang="en-US"/>
          </a:p>
        </p:txBody>
      </p:sp>
      <p:sp>
        <p:nvSpPr>
          <p:cNvPr id="6" name="Text Placeholder 5">
            <a:extLst>
              <a:ext uri="{FF2B5EF4-FFF2-40B4-BE49-F238E27FC236}">
                <a16:creationId xmlns:a16="http://schemas.microsoft.com/office/drawing/2014/main" id="{E33FFD35-2642-C035-59DF-FDC160AE70D9}"/>
              </a:ext>
            </a:extLst>
          </p:cNvPr>
          <p:cNvSpPr>
            <a:spLocks noGrp="1"/>
          </p:cNvSpPr>
          <p:nvPr>
            <p:ph type="body" sz="quarter" idx="13"/>
          </p:nvPr>
        </p:nvSpPr>
        <p:spPr/>
        <p:txBody>
          <a:bodyPr/>
          <a:lstStyle/>
          <a:p>
            <a:r>
              <a:rPr lang="en-US" dirty="0"/>
              <a:t>Optional subhead lorem ipsum dolor sit </a:t>
            </a:r>
            <a:r>
              <a:rPr lang="en-US" dirty="0" err="1"/>
              <a:t>amet</a:t>
            </a:r>
            <a:r>
              <a:rPr lang="en-US" dirty="0"/>
              <a:t>, </a:t>
            </a:r>
            <a:r>
              <a:rPr lang="en-US" dirty="0" err="1"/>
              <a:t>consectetur</a:t>
            </a:r>
            <a:r>
              <a:rPr lang="en-US" dirty="0"/>
              <a:t> </a:t>
            </a:r>
            <a:r>
              <a:rPr lang="en-US" dirty="0" err="1"/>
              <a:t>esse</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p>
        </p:txBody>
      </p:sp>
    </p:spTree>
    <p:extLst>
      <p:ext uri="{BB962C8B-B14F-4D97-AF65-F5344CB8AC3E}">
        <p14:creationId xmlns:p14="http://schemas.microsoft.com/office/powerpoint/2010/main" val="117567667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90F0BA-CDBA-4574-CDDA-8EAF988095DB}"/>
              </a:ext>
            </a:extLst>
          </p:cNvPr>
          <p:cNvSpPr>
            <a:spLocks noGrp="1"/>
          </p:cNvSpPr>
          <p:nvPr>
            <p:ph type="title"/>
          </p:nvPr>
        </p:nvSpPr>
        <p:spPr/>
        <p:txBody>
          <a:bodyPr/>
          <a:lstStyle/>
          <a:p>
            <a:r>
              <a:rPr lang="en-US" dirty="0"/>
              <a:t>Header lorem ipsum</a:t>
            </a:r>
          </a:p>
        </p:txBody>
      </p:sp>
      <p:sp>
        <p:nvSpPr>
          <p:cNvPr id="2" name="Footer Placeholder 1">
            <a:extLst>
              <a:ext uri="{FF2B5EF4-FFF2-40B4-BE49-F238E27FC236}">
                <a16:creationId xmlns:a16="http://schemas.microsoft.com/office/drawing/2014/main" id="{BD0036CA-E321-EFB6-710C-F49E2E2806B8}"/>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01BAEEDF-8F98-7149-9FBE-EBD4A41242DD}"/>
              </a:ext>
            </a:extLst>
          </p:cNvPr>
          <p:cNvSpPr>
            <a:spLocks noGrp="1"/>
          </p:cNvSpPr>
          <p:nvPr>
            <p:ph type="sldNum" sz="quarter" idx="12"/>
          </p:nvPr>
        </p:nvSpPr>
        <p:spPr/>
        <p:txBody>
          <a:bodyPr/>
          <a:lstStyle/>
          <a:p>
            <a:fld id="{AEAD572E-2F50-43BC-A5A3-42ECFACCA1CC}" type="slidenum">
              <a:rPr lang="en-US" smtClean="0"/>
              <a:t>72</a:t>
            </a:fld>
            <a:endParaRPr lang="en-US"/>
          </a:p>
        </p:txBody>
      </p:sp>
      <p:pic>
        <p:nvPicPr>
          <p:cNvPr id="5" name="Image" descr="Image">
            <a:extLst>
              <a:ext uri="{FF2B5EF4-FFF2-40B4-BE49-F238E27FC236}">
                <a16:creationId xmlns:a16="http://schemas.microsoft.com/office/drawing/2014/main" id="{99C44626-5F00-DB1E-902D-DC64A8DF3A46}"/>
              </a:ext>
            </a:extLst>
          </p:cNvPr>
          <p:cNvPicPr>
            <a:picLocks noChangeAspect="1"/>
          </p:cNvPicPr>
          <p:nvPr/>
        </p:nvPicPr>
        <p:blipFill>
          <a:blip r:embed="rId2"/>
          <a:srcRect t="6555" r="2" b="6555"/>
          <a:stretch>
            <a:fillRect/>
          </a:stretch>
        </p:blipFill>
        <p:spPr>
          <a:xfrm>
            <a:off x="8117946" y="1547923"/>
            <a:ext cx="3667655" cy="2345267"/>
          </a:xfrm>
          <a:custGeom>
            <a:avLst/>
            <a:gdLst/>
            <a:ahLst/>
            <a:cxnLst>
              <a:cxn ang="0">
                <a:pos x="wd2" y="hd2"/>
              </a:cxn>
              <a:cxn ang="5400000">
                <a:pos x="wd2" y="hd2"/>
              </a:cxn>
              <a:cxn ang="10800000">
                <a:pos x="wd2" y="hd2"/>
              </a:cxn>
              <a:cxn ang="16200000">
                <a:pos x="wd2" y="hd2"/>
              </a:cxn>
            </a:cxnLst>
            <a:rect l="0" t="0" r="r" b="b"/>
            <a:pathLst>
              <a:path w="21600" h="21599" extrusionOk="0">
                <a:moveTo>
                  <a:pt x="1245" y="0"/>
                </a:moveTo>
                <a:cubicBezTo>
                  <a:pt x="880" y="0"/>
                  <a:pt x="661" y="0"/>
                  <a:pt x="514" y="95"/>
                </a:cubicBezTo>
                <a:cubicBezTo>
                  <a:pt x="304" y="215"/>
                  <a:pt x="138" y="475"/>
                  <a:pt x="61" y="804"/>
                </a:cubicBezTo>
                <a:cubicBezTo>
                  <a:pt x="0" y="1033"/>
                  <a:pt x="0" y="1376"/>
                  <a:pt x="0" y="1947"/>
                </a:cubicBezTo>
                <a:lnTo>
                  <a:pt x="0" y="19653"/>
                </a:lnTo>
                <a:cubicBezTo>
                  <a:pt x="0" y="20224"/>
                  <a:pt x="0" y="20567"/>
                  <a:pt x="61" y="20796"/>
                </a:cubicBezTo>
                <a:cubicBezTo>
                  <a:pt x="138" y="21125"/>
                  <a:pt x="304" y="21385"/>
                  <a:pt x="514" y="21505"/>
                </a:cubicBezTo>
                <a:cubicBezTo>
                  <a:pt x="661" y="21600"/>
                  <a:pt x="880" y="21600"/>
                  <a:pt x="1245" y="21600"/>
                </a:cubicBezTo>
                <a:lnTo>
                  <a:pt x="20356" y="21600"/>
                </a:lnTo>
                <a:cubicBezTo>
                  <a:pt x="20722" y="21600"/>
                  <a:pt x="20939" y="21600"/>
                  <a:pt x="21086" y="21505"/>
                </a:cubicBezTo>
                <a:cubicBezTo>
                  <a:pt x="21296" y="21385"/>
                  <a:pt x="21462" y="21125"/>
                  <a:pt x="21539" y="20796"/>
                </a:cubicBezTo>
                <a:cubicBezTo>
                  <a:pt x="21600" y="20567"/>
                  <a:pt x="21600" y="20224"/>
                  <a:pt x="21600" y="19653"/>
                </a:cubicBezTo>
                <a:lnTo>
                  <a:pt x="21600" y="1947"/>
                </a:lnTo>
                <a:cubicBezTo>
                  <a:pt x="21600" y="1376"/>
                  <a:pt x="21600" y="1033"/>
                  <a:pt x="21539" y="804"/>
                </a:cubicBezTo>
                <a:cubicBezTo>
                  <a:pt x="21462" y="475"/>
                  <a:pt x="21296" y="215"/>
                  <a:pt x="21086" y="95"/>
                </a:cubicBezTo>
                <a:cubicBezTo>
                  <a:pt x="20939" y="0"/>
                  <a:pt x="20722" y="0"/>
                  <a:pt x="20356" y="0"/>
                </a:cubicBezTo>
                <a:lnTo>
                  <a:pt x="1245" y="0"/>
                </a:lnTo>
                <a:close/>
              </a:path>
            </a:pathLst>
          </a:custGeom>
          <a:ln w="12700">
            <a:miter lim="400000"/>
          </a:ln>
        </p:spPr>
      </p:pic>
      <p:pic>
        <p:nvPicPr>
          <p:cNvPr id="6" name="Image" descr="Image">
            <a:extLst>
              <a:ext uri="{FF2B5EF4-FFF2-40B4-BE49-F238E27FC236}">
                <a16:creationId xmlns:a16="http://schemas.microsoft.com/office/drawing/2014/main" id="{C71CCE19-E742-F20A-153E-FB54BCD4DECA}"/>
              </a:ext>
            </a:extLst>
          </p:cNvPr>
          <p:cNvPicPr>
            <a:picLocks noChangeAspect="1"/>
          </p:cNvPicPr>
          <p:nvPr/>
        </p:nvPicPr>
        <p:blipFill>
          <a:blip r:embed="rId2"/>
          <a:srcRect t="6555" r="2" b="6555"/>
          <a:stretch>
            <a:fillRect/>
          </a:stretch>
        </p:blipFill>
        <p:spPr>
          <a:xfrm>
            <a:off x="406400" y="1547923"/>
            <a:ext cx="3667655" cy="2345267"/>
          </a:xfrm>
          <a:custGeom>
            <a:avLst/>
            <a:gdLst/>
            <a:ahLst/>
            <a:cxnLst>
              <a:cxn ang="0">
                <a:pos x="wd2" y="hd2"/>
              </a:cxn>
              <a:cxn ang="5400000">
                <a:pos x="wd2" y="hd2"/>
              </a:cxn>
              <a:cxn ang="10800000">
                <a:pos x="wd2" y="hd2"/>
              </a:cxn>
              <a:cxn ang="16200000">
                <a:pos x="wd2" y="hd2"/>
              </a:cxn>
            </a:cxnLst>
            <a:rect l="0" t="0" r="r" b="b"/>
            <a:pathLst>
              <a:path w="21600" h="21599" extrusionOk="0">
                <a:moveTo>
                  <a:pt x="1245" y="0"/>
                </a:moveTo>
                <a:cubicBezTo>
                  <a:pt x="880" y="0"/>
                  <a:pt x="661" y="0"/>
                  <a:pt x="514" y="95"/>
                </a:cubicBezTo>
                <a:cubicBezTo>
                  <a:pt x="304" y="215"/>
                  <a:pt x="138" y="475"/>
                  <a:pt x="61" y="804"/>
                </a:cubicBezTo>
                <a:cubicBezTo>
                  <a:pt x="0" y="1033"/>
                  <a:pt x="0" y="1376"/>
                  <a:pt x="0" y="1947"/>
                </a:cubicBezTo>
                <a:lnTo>
                  <a:pt x="0" y="19653"/>
                </a:lnTo>
                <a:cubicBezTo>
                  <a:pt x="0" y="20224"/>
                  <a:pt x="0" y="20567"/>
                  <a:pt x="61" y="20796"/>
                </a:cubicBezTo>
                <a:cubicBezTo>
                  <a:pt x="138" y="21125"/>
                  <a:pt x="304" y="21385"/>
                  <a:pt x="514" y="21505"/>
                </a:cubicBezTo>
                <a:cubicBezTo>
                  <a:pt x="661" y="21600"/>
                  <a:pt x="880" y="21600"/>
                  <a:pt x="1245" y="21600"/>
                </a:cubicBezTo>
                <a:lnTo>
                  <a:pt x="20356" y="21600"/>
                </a:lnTo>
                <a:cubicBezTo>
                  <a:pt x="20722" y="21600"/>
                  <a:pt x="20939" y="21600"/>
                  <a:pt x="21086" y="21505"/>
                </a:cubicBezTo>
                <a:cubicBezTo>
                  <a:pt x="21296" y="21385"/>
                  <a:pt x="21462" y="21125"/>
                  <a:pt x="21539" y="20796"/>
                </a:cubicBezTo>
                <a:cubicBezTo>
                  <a:pt x="21600" y="20567"/>
                  <a:pt x="21600" y="20224"/>
                  <a:pt x="21600" y="19653"/>
                </a:cubicBezTo>
                <a:lnTo>
                  <a:pt x="21600" y="1947"/>
                </a:lnTo>
                <a:cubicBezTo>
                  <a:pt x="21600" y="1376"/>
                  <a:pt x="21600" y="1033"/>
                  <a:pt x="21539" y="804"/>
                </a:cubicBezTo>
                <a:cubicBezTo>
                  <a:pt x="21462" y="475"/>
                  <a:pt x="21296" y="215"/>
                  <a:pt x="21086" y="95"/>
                </a:cubicBezTo>
                <a:cubicBezTo>
                  <a:pt x="20939" y="0"/>
                  <a:pt x="20722" y="0"/>
                  <a:pt x="20356" y="0"/>
                </a:cubicBezTo>
                <a:lnTo>
                  <a:pt x="1245" y="0"/>
                </a:lnTo>
                <a:close/>
              </a:path>
            </a:pathLst>
          </a:custGeom>
          <a:ln w="12700">
            <a:miter lim="400000"/>
          </a:ln>
        </p:spPr>
      </p:pic>
      <p:pic>
        <p:nvPicPr>
          <p:cNvPr id="7" name="Image" descr="Image">
            <a:extLst>
              <a:ext uri="{FF2B5EF4-FFF2-40B4-BE49-F238E27FC236}">
                <a16:creationId xmlns:a16="http://schemas.microsoft.com/office/drawing/2014/main" id="{076C8AEE-47E8-8C60-0268-946B18B993DB}"/>
              </a:ext>
            </a:extLst>
          </p:cNvPr>
          <p:cNvPicPr>
            <a:picLocks noChangeAspect="1"/>
          </p:cNvPicPr>
          <p:nvPr/>
        </p:nvPicPr>
        <p:blipFill>
          <a:blip r:embed="rId2"/>
          <a:srcRect t="6555" r="2" b="6555"/>
          <a:stretch>
            <a:fillRect/>
          </a:stretch>
        </p:blipFill>
        <p:spPr>
          <a:xfrm>
            <a:off x="4262173" y="1547923"/>
            <a:ext cx="3667655" cy="2345267"/>
          </a:xfrm>
          <a:custGeom>
            <a:avLst/>
            <a:gdLst/>
            <a:ahLst/>
            <a:cxnLst>
              <a:cxn ang="0">
                <a:pos x="wd2" y="hd2"/>
              </a:cxn>
              <a:cxn ang="5400000">
                <a:pos x="wd2" y="hd2"/>
              </a:cxn>
              <a:cxn ang="10800000">
                <a:pos x="wd2" y="hd2"/>
              </a:cxn>
              <a:cxn ang="16200000">
                <a:pos x="wd2" y="hd2"/>
              </a:cxn>
            </a:cxnLst>
            <a:rect l="0" t="0" r="r" b="b"/>
            <a:pathLst>
              <a:path w="21600" h="21599" extrusionOk="0">
                <a:moveTo>
                  <a:pt x="1245" y="0"/>
                </a:moveTo>
                <a:cubicBezTo>
                  <a:pt x="880" y="0"/>
                  <a:pt x="661" y="0"/>
                  <a:pt x="514" y="95"/>
                </a:cubicBezTo>
                <a:cubicBezTo>
                  <a:pt x="304" y="215"/>
                  <a:pt x="138" y="475"/>
                  <a:pt x="61" y="804"/>
                </a:cubicBezTo>
                <a:cubicBezTo>
                  <a:pt x="0" y="1033"/>
                  <a:pt x="0" y="1376"/>
                  <a:pt x="0" y="1947"/>
                </a:cubicBezTo>
                <a:lnTo>
                  <a:pt x="0" y="19653"/>
                </a:lnTo>
                <a:cubicBezTo>
                  <a:pt x="0" y="20224"/>
                  <a:pt x="0" y="20567"/>
                  <a:pt x="61" y="20796"/>
                </a:cubicBezTo>
                <a:cubicBezTo>
                  <a:pt x="138" y="21125"/>
                  <a:pt x="304" y="21385"/>
                  <a:pt x="514" y="21505"/>
                </a:cubicBezTo>
                <a:cubicBezTo>
                  <a:pt x="661" y="21600"/>
                  <a:pt x="880" y="21600"/>
                  <a:pt x="1245" y="21600"/>
                </a:cubicBezTo>
                <a:lnTo>
                  <a:pt x="20356" y="21600"/>
                </a:lnTo>
                <a:cubicBezTo>
                  <a:pt x="20722" y="21600"/>
                  <a:pt x="20939" y="21600"/>
                  <a:pt x="21086" y="21505"/>
                </a:cubicBezTo>
                <a:cubicBezTo>
                  <a:pt x="21296" y="21385"/>
                  <a:pt x="21462" y="21125"/>
                  <a:pt x="21539" y="20796"/>
                </a:cubicBezTo>
                <a:cubicBezTo>
                  <a:pt x="21600" y="20567"/>
                  <a:pt x="21600" y="20224"/>
                  <a:pt x="21600" y="19653"/>
                </a:cubicBezTo>
                <a:lnTo>
                  <a:pt x="21600" y="1947"/>
                </a:lnTo>
                <a:cubicBezTo>
                  <a:pt x="21600" y="1376"/>
                  <a:pt x="21600" y="1033"/>
                  <a:pt x="21539" y="804"/>
                </a:cubicBezTo>
                <a:cubicBezTo>
                  <a:pt x="21462" y="475"/>
                  <a:pt x="21296" y="215"/>
                  <a:pt x="21086" y="95"/>
                </a:cubicBezTo>
                <a:cubicBezTo>
                  <a:pt x="20939" y="0"/>
                  <a:pt x="20722" y="0"/>
                  <a:pt x="20356" y="0"/>
                </a:cubicBezTo>
                <a:lnTo>
                  <a:pt x="1245" y="0"/>
                </a:lnTo>
                <a:close/>
              </a:path>
            </a:pathLst>
          </a:custGeom>
          <a:ln w="12700">
            <a:miter lim="400000"/>
          </a:ln>
        </p:spPr>
      </p:pic>
      <p:pic>
        <p:nvPicPr>
          <p:cNvPr id="8" name="Image" descr="Image">
            <a:extLst>
              <a:ext uri="{FF2B5EF4-FFF2-40B4-BE49-F238E27FC236}">
                <a16:creationId xmlns:a16="http://schemas.microsoft.com/office/drawing/2014/main" id="{B2F82A2A-5C4B-0BB1-5ADC-3C9B1CC98EAD}"/>
              </a:ext>
            </a:extLst>
          </p:cNvPr>
          <p:cNvPicPr>
            <a:picLocks noChangeAspect="1"/>
          </p:cNvPicPr>
          <p:nvPr/>
        </p:nvPicPr>
        <p:blipFill>
          <a:blip r:embed="rId2"/>
          <a:srcRect t="6555" r="2" b="6555"/>
          <a:stretch>
            <a:fillRect/>
          </a:stretch>
        </p:blipFill>
        <p:spPr>
          <a:xfrm>
            <a:off x="8117946" y="4087923"/>
            <a:ext cx="3667655" cy="2345267"/>
          </a:xfrm>
          <a:custGeom>
            <a:avLst/>
            <a:gdLst/>
            <a:ahLst/>
            <a:cxnLst>
              <a:cxn ang="0">
                <a:pos x="wd2" y="hd2"/>
              </a:cxn>
              <a:cxn ang="5400000">
                <a:pos x="wd2" y="hd2"/>
              </a:cxn>
              <a:cxn ang="10800000">
                <a:pos x="wd2" y="hd2"/>
              </a:cxn>
              <a:cxn ang="16200000">
                <a:pos x="wd2" y="hd2"/>
              </a:cxn>
            </a:cxnLst>
            <a:rect l="0" t="0" r="r" b="b"/>
            <a:pathLst>
              <a:path w="21600" h="21599" extrusionOk="0">
                <a:moveTo>
                  <a:pt x="1245" y="0"/>
                </a:moveTo>
                <a:cubicBezTo>
                  <a:pt x="880" y="0"/>
                  <a:pt x="661" y="0"/>
                  <a:pt x="514" y="95"/>
                </a:cubicBezTo>
                <a:cubicBezTo>
                  <a:pt x="304" y="215"/>
                  <a:pt x="138" y="475"/>
                  <a:pt x="61" y="804"/>
                </a:cubicBezTo>
                <a:cubicBezTo>
                  <a:pt x="0" y="1033"/>
                  <a:pt x="0" y="1376"/>
                  <a:pt x="0" y="1947"/>
                </a:cubicBezTo>
                <a:lnTo>
                  <a:pt x="0" y="19653"/>
                </a:lnTo>
                <a:cubicBezTo>
                  <a:pt x="0" y="20224"/>
                  <a:pt x="0" y="20567"/>
                  <a:pt x="61" y="20796"/>
                </a:cubicBezTo>
                <a:cubicBezTo>
                  <a:pt x="138" y="21125"/>
                  <a:pt x="304" y="21385"/>
                  <a:pt x="514" y="21505"/>
                </a:cubicBezTo>
                <a:cubicBezTo>
                  <a:pt x="661" y="21600"/>
                  <a:pt x="880" y="21600"/>
                  <a:pt x="1245" y="21600"/>
                </a:cubicBezTo>
                <a:lnTo>
                  <a:pt x="20356" y="21600"/>
                </a:lnTo>
                <a:cubicBezTo>
                  <a:pt x="20722" y="21600"/>
                  <a:pt x="20939" y="21600"/>
                  <a:pt x="21086" y="21505"/>
                </a:cubicBezTo>
                <a:cubicBezTo>
                  <a:pt x="21296" y="21385"/>
                  <a:pt x="21462" y="21125"/>
                  <a:pt x="21539" y="20796"/>
                </a:cubicBezTo>
                <a:cubicBezTo>
                  <a:pt x="21600" y="20567"/>
                  <a:pt x="21600" y="20224"/>
                  <a:pt x="21600" y="19653"/>
                </a:cubicBezTo>
                <a:lnTo>
                  <a:pt x="21600" y="1947"/>
                </a:lnTo>
                <a:cubicBezTo>
                  <a:pt x="21600" y="1376"/>
                  <a:pt x="21600" y="1033"/>
                  <a:pt x="21539" y="804"/>
                </a:cubicBezTo>
                <a:cubicBezTo>
                  <a:pt x="21462" y="475"/>
                  <a:pt x="21296" y="215"/>
                  <a:pt x="21086" y="95"/>
                </a:cubicBezTo>
                <a:cubicBezTo>
                  <a:pt x="20939" y="0"/>
                  <a:pt x="20722" y="0"/>
                  <a:pt x="20356" y="0"/>
                </a:cubicBezTo>
                <a:lnTo>
                  <a:pt x="1245" y="0"/>
                </a:lnTo>
                <a:close/>
              </a:path>
            </a:pathLst>
          </a:custGeom>
          <a:ln w="12700">
            <a:miter lim="400000"/>
          </a:ln>
        </p:spPr>
      </p:pic>
      <p:pic>
        <p:nvPicPr>
          <p:cNvPr id="9" name="Image" descr="Image">
            <a:extLst>
              <a:ext uri="{FF2B5EF4-FFF2-40B4-BE49-F238E27FC236}">
                <a16:creationId xmlns:a16="http://schemas.microsoft.com/office/drawing/2014/main" id="{277AAE3D-B863-A9EA-9DDA-0404BBD5BE56}"/>
              </a:ext>
            </a:extLst>
          </p:cNvPr>
          <p:cNvPicPr>
            <a:picLocks noChangeAspect="1"/>
          </p:cNvPicPr>
          <p:nvPr/>
        </p:nvPicPr>
        <p:blipFill>
          <a:blip r:embed="rId2"/>
          <a:srcRect t="6555" r="2" b="6555"/>
          <a:stretch>
            <a:fillRect/>
          </a:stretch>
        </p:blipFill>
        <p:spPr>
          <a:xfrm>
            <a:off x="406400" y="4087923"/>
            <a:ext cx="3667655" cy="2345267"/>
          </a:xfrm>
          <a:custGeom>
            <a:avLst/>
            <a:gdLst/>
            <a:ahLst/>
            <a:cxnLst>
              <a:cxn ang="0">
                <a:pos x="wd2" y="hd2"/>
              </a:cxn>
              <a:cxn ang="5400000">
                <a:pos x="wd2" y="hd2"/>
              </a:cxn>
              <a:cxn ang="10800000">
                <a:pos x="wd2" y="hd2"/>
              </a:cxn>
              <a:cxn ang="16200000">
                <a:pos x="wd2" y="hd2"/>
              </a:cxn>
            </a:cxnLst>
            <a:rect l="0" t="0" r="r" b="b"/>
            <a:pathLst>
              <a:path w="21600" h="21599" extrusionOk="0">
                <a:moveTo>
                  <a:pt x="1245" y="0"/>
                </a:moveTo>
                <a:cubicBezTo>
                  <a:pt x="880" y="0"/>
                  <a:pt x="661" y="0"/>
                  <a:pt x="514" y="95"/>
                </a:cubicBezTo>
                <a:cubicBezTo>
                  <a:pt x="304" y="215"/>
                  <a:pt x="138" y="475"/>
                  <a:pt x="61" y="804"/>
                </a:cubicBezTo>
                <a:cubicBezTo>
                  <a:pt x="0" y="1033"/>
                  <a:pt x="0" y="1376"/>
                  <a:pt x="0" y="1947"/>
                </a:cubicBezTo>
                <a:lnTo>
                  <a:pt x="0" y="19653"/>
                </a:lnTo>
                <a:cubicBezTo>
                  <a:pt x="0" y="20224"/>
                  <a:pt x="0" y="20567"/>
                  <a:pt x="61" y="20796"/>
                </a:cubicBezTo>
                <a:cubicBezTo>
                  <a:pt x="138" y="21125"/>
                  <a:pt x="304" y="21385"/>
                  <a:pt x="514" y="21505"/>
                </a:cubicBezTo>
                <a:cubicBezTo>
                  <a:pt x="661" y="21600"/>
                  <a:pt x="880" y="21600"/>
                  <a:pt x="1245" y="21600"/>
                </a:cubicBezTo>
                <a:lnTo>
                  <a:pt x="20356" y="21600"/>
                </a:lnTo>
                <a:cubicBezTo>
                  <a:pt x="20722" y="21600"/>
                  <a:pt x="20939" y="21600"/>
                  <a:pt x="21086" y="21505"/>
                </a:cubicBezTo>
                <a:cubicBezTo>
                  <a:pt x="21296" y="21385"/>
                  <a:pt x="21462" y="21125"/>
                  <a:pt x="21539" y="20796"/>
                </a:cubicBezTo>
                <a:cubicBezTo>
                  <a:pt x="21600" y="20567"/>
                  <a:pt x="21600" y="20224"/>
                  <a:pt x="21600" y="19653"/>
                </a:cubicBezTo>
                <a:lnTo>
                  <a:pt x="21600" y="1947"/>
                </a:lnTo>
                <a:cubicBezTo>
                  <a:pt x="21600" y="1376"/>
                  <a:pt x="21600" y="1033"/>
                  <a:pt x="21539" y="804"/>
                </a:cubicBezTo>
                <a:cubicBezTo>
                  <a:pt x="21462" y="475"/>
                  <a:pt x="21296" y="215"/>
                  <a:pt x="21086" y="95"/>
                </a:cubicBezTo>
                <a:cubicBezTo>
                  <a:pt x="20939" y="0"/>
                  <a:pt x="20722" y="0"/>
                  <a:pt x="20356" y="0"/>
                </a:cubicBezTo>
                <a:lnTo>
                  <a:pt x="1245" y="0"/>
                </a:lnTo>
                <a:close/>
              </a:path>
            </a:pathLst>
          </a:custGeom>
          <a:ln w="12700">
            <a:miter lim="400000"/>
          </a:ln>
        </p:spPr>
      </p:pic>
      <p:pic>
        <p:nvPicPr>
          <p:cNvPr id="10" name="Image" descr="Image">
            <a:extLst>
              <a:ext uri="{FF2B5EF4-FFF2-40B4-BE49-F238E27FC236}">
                <a16:creationId xmlns:a16="http://schemas.microsoft.com/office/drawing/2014/main" id="{2E604EFF-4381-EA2B-B874-9CE6A585D7A3}"/>
              </a:ext>
            </a:extLst>
          </p:cNvPr>
          <p:cNvPicPr>
            <a:picLocks noChangeAspect="1"/>
          </p:cNvPicPr>
          <p:nvPr/>
        </p:nvPicPr>
        <p:blipFill>
          <a:blip r:embed="rId2"/>
          <a:srcRect t="6555" r="2" b="6555"/>
          <a:stretch>
            <a:fillRect/>
          </a:stretch>
        </p:blipFill>
        <p:spPr>
          <a:xfrm>
            <a:off x="4262173" y="4087923"/>
            <a:ext cx="3667655" cy="2345267"/>
          </a:xfrm>
          <a:custGeom>
            <a:avLst/>
            <a:gdLst/>
            <a:ahLst/>
            <a:cxnLst>
              <a:cxn ang="0">
                <a:pos x="wd2" y="hd2"/>
              </a:cxn>
              <a:cxn ang="5400000">
                <a:pos x="wd2" y="hd2"/>
              </a:cxn>
              <a:cxn ang="10800000">
                <a:pos x="wd2" y="hd2"/>
              </a:cxn>
              <a:cxn ang="16200000">
                <a:pos x="wd2" y="hd2"/>
              </a:cxn>
            </a:cxnLst>
            <a:rect l="0" t="0" r="r" b="b"/>
            <a:pathLst>
              <a:path w="21600" h="21599" extrusionOk="0">
                <a:moveTo>
                  <a:pt x="1245" y="0"/>
                </a:moveTo>
                <a:cubicBezTo>
                  <a:pt x="880" y="0"/>
                  <a:pt x="661" y="0"/>
                  <a:pt x="514" y="95"/>
                </a:cubicBezTo>
                <a:cubicBezTo>
                  <a:pt x="304" y="215"/>
                  <a:pt x="138" y="475"/>
                  <a:pt x="61" y="804"/>
                </a:cubicBezTo>
                <a:cubicBezTo>
                  <a:pt x="0" y="1033"/>
                  <a:pt x="0" y="1376"/>
                  <a:pt x="0" y="1947"/>
                </a:cubicBezTo>
                <a:lnTo>
                  <a:pt x="0" y="19653"/>
                </a:lnTo>
                <a:cubicBezTo>
                  <a:pt x="0" y="20224"/>
                  <a:pt x="0" y="20567"/>
                  <a:pt x="61" y="20796"/>
                </a:cubicBezTo>
                <a:cubicBezTo>
                  <a:pt x="138" y="21125"/>
                  <a:pt x="304" y="21385"/>
                  <a:pt x="514" y="21505"/>
                </a:cubicBezTo>
                <a:cubicBezTo>
                  <a:pt x="661" y="21600"/>
                  <a:pt x="880" y="21600"/>
                  <a:pt x="1245" y="21600"/>
                </a:cubicBezTo>
                <a:lnTo>
                  <a:pt x="20356" y="21600"/>
                </a:lnTo>
                <a:cubicBezTo>
                  <a:pt x="20722" y="21600"/>
                  <a:pt x="20939" y="21600"/>
                  <a:pt x="21086" y="21505"/>
                </a:cubicBezTo>
                <a:cubicBezTo>
                  <a:pt x="21296" y="21385"/>
                  <a:pt x="21462" y="21125"/>
                  <a:pt x="21539" y="20796"/>
                </a:cubicBezTo>
                <a:cubicBezTo>
                  <a:pt x="21600" y="20567"/>
                  <a:pt x="21600" y="20224"/>
                  <a:pt x="21600" y="19653"/>
                </a:cubicBezTo>
                <a:lnTo>
                  <a:pt x="21600" y="1947"/>
                </a:lnTo>
                <a:cubicBezTo>
                  <a:pt x="21600" y="1376"/>
                  <a:pt x="21600" y="1033"/>
                  <a:pt x="21539" y="804"/>
                </a:cubicBezTo>
                <a:cubicBezTo>
                  <a:pt x="21462" y="475"/>
                  <a:pt x="21296" y="215"/>
                  <a:pt x="21086" y="95"/>
                </a:cubicBezTo>
                <a:cubicBezTo>
                  <a:pt x="20939" y="0"/>
                  <a:pt x="20722" y="0"/>
                  <a:pt x="20356" y="0"/>
                </a:cubicBezTo>
                <a:lnTo>
                  <a:pt x="1245" y="0"/>
                </a:lnTo>
                <a:close/>
              </a:path>
            </a:pathLst>
          </a:custGeom>
          <a:ln w="12700">
            <a:miter lim="400000"/>
          </a:ln>
        </p:spPr>
      </p:pic>
    </p:spTree>
    <p:extLst>
      <p:ext uri="{BB962C8B-B14F-4D97-AF65-F5344CB8AC3E}">
        <p14:creationId xmlns:p14="http://schemas.microsoft.com/office/powerpoint/2010/main" val="179919874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035E3-BF5F-0619-31BF-9197022BA21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E53AE0E-7DE0-97EE-609E-5EEDA255C549}"/>
              </a:ext>
            </a:extLst>
          </p:cNvPr>
          <p:cNvSpPr>
            <a:spLocks noGrp="1"/>
          </p:cNvSpPr>
          <p:nvPr>
            <p:ph type="title"/>
          </p:nvPr>
        </p:nvSpPr>
        <p:spPr/>
        <p:txBody>
          <a:bodyPr/>
          <a:lstStyle/>
          <a:p>
            <a:r>
              <a:rPr lang="en-US" dirty="0"/>
              <a:t>Header lorem ipsum</a:t>
            </a:r>
          </a:p>
        </p:txBody>
      </p:sp>
      <p:sp>
        <p:nvSpPr>
          <p:cNvPr id="2" name="Footer Placeholder 1">
            <a:extLst>
              <a:ext uri="{FF2B5EF4-FFF2-40B4-BE49-F238E27FC236}">
                <a16:creationId xmlns:a16="http://schemas.microsoft.com/office/drawing/2014/main" id="{92800B36-6770-F9EC-1F58-CBC9C0868BEE}"/>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149B4D98-427F-0148-D8FA-14BA0AB1FCDB}"/>
              </a:ext>
            </a:extLst>
          </p:cNvPr>
          <p:cNvSpPr>
            <a:spLocks noGrp="1"/>
          </p:cNvSpPr>
          <p:nvPr>
            <p:ph type="sldNum" sz="quarter" idx="12"/>
          </p:nvPr>
        </p:nvSpPr>
        <p:spPr/>
        <p:txBody>
          <a:bodyPr/>
          <a:lstStyle/>
          <a:p>
            <a:fld id="{AEAD572E-2F50-43BC-A5A3-42ECFACCA1CC}" type="slidenum">
              <a:rPr lang="en-US" smtClean="0"/>
              <a:t>73</a:t>
            </a:fld>
            <a:endParaRPr lang="en-US"/>
          </a:p>
        </p:txBody>
      </p:sp>
      <p:pic>
        <p:nvPicPr>
          <p:cNvPr id="11" name="Image" descr="Image">
            <a:extLst>
              <a:ext uri="{FF2B5EF4-FFF2-40B4-BE49-F238E27FC236}">
                <a16:creationId xmlns:a16="http://schemas.microsoft.com/office/drawing/2014/main" id="{E2A6E4F8-A723-86ED-F0DB-F5B7D9F02492}"/>
              </a:ext>
            </a:extLst>
          </p:cNvPr>
          <p:cNvPicPr>
            <a:picLocks noChangeAspect="1"/>
          </p:cNvPicPr>
          <p:nvPr/>
        </p:nvPicPr>
        <p:blipFill>
          <a:blip r:embed="rId2"/>
          <a:srcRect l="22456" r="22456"/>
          <a:stretch>
            <a:fillRect/>
          </a:stretch>
        </p:blipFill>
        <p:spPr>
          <a:xfrm>
            <a:off x="4267597" y="1547923"/>
            <a:ext cx="3656807" cy="4885179"/>
          </a:xfrm>
          <a:custGeom>
            <a:avLst/>
            <a:gdLst/>
            <a:ahLst/>
            <a:cxnLst>
              <a:cxn ang="0">
                <a:pos x="wd2" y="hd2"/>
              </a:cxn>
              <a:cxn ang="5400000">
                <a:pos x="wd2" y="hd2"/>
              </a:cxn>
              <a:cxn ang="10800000">
                <a:pos x="wd2" y="hd2"/>
              </a:cxn>
              <a:cxn ang="16200000">
                <a:pos x="wd2" y="hd2"/>
              </a:cxn>
            </a:cxnLst>
            <a:rect l="0" t="0" r="r" b="b"/>
            <a:pathLst>
              <a:path w="21600" h="21600" extrusionOk="0">
                <a:moveTo>
                  <a:pt x="1249" y="0"/>
                </a:moveTo>
                <a:cubicBezTo>
                  <a:pt x="883" y="0"/>
                  <a:pt x="662" y="0"/>
                  <a:pt x="516" y="46"/>
                </a:cubicBezTo>
                <a:cubicBezTo>
                  <a:pt x="305" y="103"/>
                  <a:pt x="138" y="228"/>
                  <a:pt x="61" y="386"/>
                </a:cubicBezTo>
                <a:cubicBezTo>
                  <a:pt x="0" y="496"/>
                  <a:pt x="0" y="661"/>
                  <a:pt x="0" y="935"/>
                </a:cubicBezTo>
                <a:lnTo>
                  <a:pt x="0" y="20665"/>
                </a:lnTo>
                <a:cubicBezTo>
                  <a:pt x="0" y="20939"/>
                  <a:pt x="0" y="21104"/>
                  <a:pt x="61" y="21214"/>
                </a:cubicBezTo>
                <a:cubicBezTo>
                  <a:pt x="138" y="21372"/>
                  <a:pt x="305" y="21497"/>
                  <a:pt x="516" y="21554"/>
                </a:cubicBezTo>
                <a:cubicBezTo>
                  <a:pt x="662" y="21600"/>
                  <a:pt x="883" y="21600"/>
                  <a:pt x="1249" y="21600"/>
                </a:cubicBezTo>
                <a:lnTo>
                  <a:pt x="20351" y="21600"/>
                </a:lnTo>
                <a:cubicBezTo>
                  <a:pt x="20717" y="21600"/>
                  <a:pt x="20938" y="21600"/>
                  <a:pt x="21084" y="21554"/>
                </a:cubicBezTo>
                <a:cubicBezTo>
                  <a:pt x="21295" y="21497"/>
                  <a:pt x="21462" y="21372"/>
                  <a:pt x="21539" y="21214"/>
                </a:cubicBezTo>
                <a:cubicBezTo>
                  <a:pt x="21600" y="21104"/>
                  <a:pt x="21600" y="20939"/>
                  <a:pt x="21600" y="20665"/>
                </a:cubicBezTo>
                <a:lnTo>
                  <a:pt x="21600" y="935"/>
                </a:lnTo>
                <a:cubicBezTo>
                  <a:pt x="21600" y="661"/>
                  <a:pt x="21600" y="496"/>
                  <a:pt x="21539" y="386"/>
                </a:cubicBezTo>
                <a:cubicBezTo>
                  <a:pt x="21462" y="228"/>
                  <a:pt x="21295" y="103"/>
                  <a:pt x="21084" y="46"/>
                </a:cubicBezTo>
                <a:cubicBezTo>
                  <a:pt x="20938" y="0"/>
                  <a:pt x="20717" y="0"/>
                  <a:pt x="20351" y="0"/>
                </a:cubicBezTo>
                <a:lnTo>
                  <a:pt x="1249" y="0"/>
                </a:lnTo>
                <a:close/>
              </a:path>
            </a:pathLst>
          </a:custGeom>
          <a:ln w="12700">
            <a:miter lim="400000"/>
          </a:ln>
        </p:spPr>
      </p:pic>
      <p:pic>
        <p:nvPicPr>
          <p:cNvPr id="12" name="Image" descr="Image">
            <a:extLst>
              <a:ext uri="{FF2B5EF4-FFF2-40B4-BE49-F238E27FC236}">
                <a16:creationId xmlns:a16="http://schemas.microsoft.com/office/drawing/2014/main" id="{EFA29456-A4DD-709F-35D3-57F0302C758B}"/>
              </a:ext>
            </a:extLst>
          </p:cNvPr>
          <p:cNvPicPr>
            <a:picLocks noChangeAspect="1"/>
          </p:cNvPicPr>
          <p:nvPr/>
        </p:nvPicPr>
        <p:blipFill>
          <a:blip r:embed="rId2"/>
          <a:srcRect t="6555" r="2" b="6555"/>
          <a:stretch>
            <a:fillRect/>
          </a:stretch>
        </p:blipFill>
        <p:spPr>
          <a:xfrm>
            <a:off x="8117946" y="1547923"/>
            <a:ext cx="3667655" cy="2345267"/>
          </a:xfrm>
          <a:custGeom>
            <a:avLst/>
            <a:gdLst/>
            <a:ahLst/>
            <a:cxnLst>
              <a:cxn ang="0">
                <a:pos x="wd2" y="hd2"/>
              </a:cxn>
              <a:cxn ang="5400000">
                <a:pos x="wd2" y="hd2"/>
              </a:cxn>
              <a:cxn ang="10800000">
                <a:pos x="wd2" y="hd2"/>
              </a:cxn>
              <a:cxn ang="16200000">
                <a:pos x="wd2" y="hd2"/>
              </a:cxn>
            </a:cxnLst>
            <a:rect l="0" t="0" r="r" b="b"/>
            <a:pathLst>
              <a:path w="21600" h="21599" extrusionOk="0">
                <a:moveTo>
                  <a:pt x="1245" y="0"/>
                </a:moveTo>
                <a:cubicBezTo>
                  <a:pt x="880" y="0"/>
                  <a:pt x="661" y="0"/>
                  <a:pt x="514" y="95"/>
                </a:cubicBezTo>
                <a:cubicBezTo>
                  <a:pt x="304" y="215"/>
                  <a:pt x="138" y="475"/>
                  <a:pt x="61" y="804"/>
                </a:cubicBezTo>
                <a:cubicBezTo>
                  <a:pt x="0" y="1033"/>
                  <a:pt x="0" y="1376"/>
                  <a:pt x="0" y="1947"/>
                </a:cubicBezTo>
                <a:lnTo>
                  <a:pt x="0" y="19653"/>
                </a:lnTo>
                <a:cubicBezTo>
                  <a:pt x="0" y="20224"/>
                  <a:pt x="0" y="20567"/>
                  <a:pt x="61" y="20796"/>
                </a:cubicBezTo>
                <a:cubicBezTo>
                  <a:pt x="138" y="21125"/>
                  <a:pt x="304" y="21385"/>
                  <a:pt x="514" y="21505"/>
                </a:cubicBezTo>
                <a:cubicBezTo>
                  <a:pt x="661" y="21600"/>
                  <a:pt x="880" y="21600"/>
                  <a:pt x="1245" y="21600"/>
                </a:cubicBezTo>
                <a:lnTo>
                  <a:pt x="20356" y="21600"/>
                </a:lnTo>
                <a:cubicBezTo>
                  <a:pt x="20722" y="21600"/>
                  <a:pt x="20939" y="21600"/>
                  <a:pt x="21086" y="21505"/>
                </a:cubicBezTo>
                <a:cubicBezTo>
                  <a:pt x="21296" y="21385"/>
                  <a:pt x="21462" y="21125"/>
                  <a:pt x="21539" y="20796"/>
                </a:cubicBezTo>
                <a:cubicBezTo>
                  <a:pt x="21600" y="20567"/>
                  <a:pt x="21600" y="20224"/>
                  <a:pt x="21600" y="19653"/>
                </a:cubicBezTo>
                <a:lnTo>
                  <a:pt x="21600" y="1947"/>
                </a:lnTo>
                <a:cubicBezTo>
                  <a:pt x="21600" y="1376"/>
                  <a:pt x="21600" y="1033"/>
                  <a:pt x="21539" y="804"/>
                </a:cubicBezTo>
                <a:cubicBezTo>
                  <a:pt x="21462" y="475"/>
                  <a:pt x="21296" y="215"/>
                  <a:pt x="21086" y="95"/>
                </a:cubicBezTo>
                <a:cubicBezTo>
                  <a:pt x="20939" y="0"/>
                  <a:pt x="20722" y="0"/>
                  <a:pt x="20356" y="0"/>
                </a:cubicBezTo>
                <a:lnTo>
                  <a:pt x="1245" y="0"/>
                </a:lnTo>
                <a:close/>
              </a:path>
            </a:pathLst>
          </a:custGeom>
          <a:ln w="12700">
            <a:miter lim="400000"/>
          </a:ln>
        </p:spPr>
      </p:pic>
      <p:pic>
        <p:nvPicPr>
          <p:cNvPr id="13" name="Image" descr="Image">
            <a:extLst>
              <a:ext uri="{FF2B5EF4-FFF2-40B4-BE49-F238E27FC236}">
                <a16:creationId xmlns:a16="http://schemas.microsoft.com/office/drawing/2014/main" id="{638A5218-4E31-6511-3742-389A5108A84B}"/>
              </a:ext>
            </a:extLst>
          </p:cNvPr>
          <p:cNvPicPr>
            <a:picLocks noChangeAspect="1"/>
          </p:cNvPicPr>
          <p:nvPr/>
        </p:nvPicPr>
        <p:blipFill>
          <a:blip r:embed="rId2"/>
          <a:srcRect t="6555" r="2" b="6555"/>
          <a:stretch>
            <a:fillRect/>
          </a:stretch>
        </p:blipFill>
        <p:spPr>
          <a:xfrm>
            <a:off x="406400" y="1547923"/>
            <a:ext cx="3667655" cy="2345267"/>
          </a:xfrm>
          <a:custGeom>
            <a:avLst/>
            <a:gdLst/>
            <a:ahLst/>
            <a:cxnLst>
              <a:cxn ang="0">
                <a:pos x="wd2" y="hd2"/>
              </a:cxn>
              <a:cxn ang="5400000">
                <a:pos x="wd2" y="hd2"/>
              </a:cxn>
              <a:cxn ang="10800000">
                <a:pos x="wd2" y="hd2"/>
              </a:cxn>
              <a:cxn ang="16200000">
                <a:pos x="wd2" y="hd2"/>
              </a:cxn>
            </a:cxnLst>
            <a:rect l="0" t="0" r="r" b="b"/>
            <a:pathLst>
              <a:path w="21600" h="21599" extrusionOk="0">
                <a:moveTo>
                  <a:pt x="1245" y="0"/>
                </a:moveTo>
                <a:cubicBezTo>
                  <a:pt x="880" y="0"/>
                  <a:pt x="661" y="0"/>
                  <a:pt x="514" y="95"/>
                </a:cubicBezTo>
                <a:cubicBezTo>
                  <a:pt x="304" y="215"/>
                  <a:pt x="138" y="475"/>
                  <a:pt x="61" y="804"/>
                </a:cubicBezTo>
                <a:cubicBezTo>
                  <a:pt x="0" y="1033"/>
                  <a:pt x="0" y="1376"/>
                  <a:pt x="0" y="1947"/>
                </a:cubicBezTo>
                <a:lnTo>
                  <a:pt x="0" y="19653"/>
                </a:lnTo>
                <a:cubicBezTo>
                  <a:pt x="0" y="20224"/>
                  <a:pt x="0" y="20567"/>
                  <a:pt x="61" y="20796"/>
                </a:cubicBezTo>
                <a:cubicBezTo>
                  <a:pt x="138" y="21125"/>
                  <a:pt x="304" y="21385"/>
                  <a:pt x="514" y="21505"/>
                </a:cubicBezTo>
                <a:cubicBezTo>
                  <a:pt x="661" y="21600"/>
                  <a:pt x="880" y="21600"/>
                  <a:pt x="1245" y="21600"/>
                </a:cubicBezTo>
                <a:lnTo>
                  <a:pt x="20356" y="21600"/>
                </a:lnTo>
                <a:cubicBezTo>
                  <a:pt x="20722" y="21600"/>
                  <a:pt x="20939" y="21600"/>
                  <a:pt x="21086" y="21505"/>
                </a:cubicBezTo>
                <a:cubicBezTo>
                  <a:pt x="21296" y="21385"/>
                  <a:pt x="21462" y="21125"/>
                  <a:pt x="21539" y="20796"/>
                </a:cubicBezTo>
                <a:cubicBezTo>
                  <a:pt x="21600" y="20567"/>
                  <a:pt x="21600" y="20224"/>
                  <a:pt x="21600" y="19653"/>
                </a:cubicBezTo>
                <a:lnTo>
                  <a:pt x="21600" y="1947"/>
                </a:lnTo>
                <a:cubicBezTo>
                  <a:pt x="21600" y="1376"/>
                  <a:pt x="21600" y="1033"/>
                  <a:pt x="21539" y="804"/>
                </a:cubicBezTo>
                <a:cubicBezTo>
                  <a:pt x="21462" y="475"/>
                  <a:pt x="21296" y="215"/>
                  <a:pt x="21086" y="95"/>
                </a:cubicBezTo>
                <a:cubicBezTo>
                  <a:pt x="20939" y="0"/>
                  <a:pt x="20722" y="0"/>
                  <a:pt x="20356" y="0"/>
                </a:cubicBezTo>
                <a:lnTo>
                  <a:pt x="1245" y="0"/>
                </a:lnTo>
                <a:close/>
              </a:path>
            </a:pathLst>
          </a:custGeom>
          <a:ln w="12700">
            <a:miter lim="400000"/>
          </a:ln>
        </p:spPr>
      </p:pic>
      <p:pic>
        <p:nvPicPr>
          <p:cNvPr id="14" name="Image" descr="Image">
            <a:extLst>
              <a:ext uri="{FF2B5EF4-FFF2-40B4-BE49-F238E27FC236}">
                <a16:creationId xmlns:a16="http://schemas.microsoft.com/office/drawing/2014/main" id="{B9D3109C-44E7-6B82-8954-2EFF26E6CCE3}"/>
              </a:ext>
            </a:extLst>
          </p:cNvPr>
          <p:cNvPicPr>
            <a:picLocks noChangeAspect="1"/>
          </p:cNvPicPr>
          <p:nvPr/>
        </p:nvPicPr>
        <p:blipFill>
          <a:blip r:embed="rId2"/>
          <a:srcRect t="6555" r="2" b="6555"/>
          <a:stretch>
            <a:fillRect/>
          </a:stretch>
        </p:blipFill>
        <p:spPr>
          <a:xfrm>
            <a:off x="8117946" y="4087923"/>
            <a:ext cx="3667655" cy="2345267"/>
          </a:xfrm>
          <a:custGeom>
            <a:avLst/>
            <a:gdLst/>
            <a:ahLst/>
            <a:cxnLst>
              <a:cxn ang="0">
                <a:pos x="wd2" y="hd2"/>
              </a:cxn>
              <a:cxn ang="5400000">
                <a:pos x="wd2" y="hd2"/>
              </a:cxn>
              <a:cxn ang="10800000">
                <a:pos x="wd2" y="hd2"/>
              </a:cxn>
              <a:cxn ang="16200000">
                <a:pos x="wd2" y="hd2"/>
              </a:cxn>
            </a:cxnLst>
            <a:rect l="0" t="0" r="r" b="b"/>
            <a:pathLst>
              <a:path w="21600" h="21599" extrusionOk="0">
                <a:moveTo>
                  <a:pt x="1245" y="0"/>
                </a:moveTo>
                <a:cubicBezTo>
                  <a:pt x="880" y="0"/>
                  <a:pt x="661" y="0"/>
                  <a:pt x="514" y="95"/>
                </a:cubicBezTo>
                <a:cubicBezTo>
                  <a:pt x="304" y="215"/>
                  <a:pt x="138" y="475"/>
                  <a:pt x="61" y="804"/>
                </a:cubicBezTo>
                <a:cubicBezTo>
                  <a:pt x="0" y="1033"/>
                  <a:pt x="0" y="1376"/>
                  <a:pt x="0" y="1947"/>
                </a:cubicBezTo>
                <a:lnTo>
                  <a:pt x="0" y="19653"/>
                </a:lnTo>
                <a:cubicBezTo>
                  <a:pt x="0" y="20224"/>
                  <a:pt x="0" y="20567"/>
                  <a:pt x="61" y="20796"/>
                </a:cubicBezTo>
                <a:cubicBezTo>
                  <a:pt x="138" y="21125"/>
                  <a:pt x="304" y="21385"/>
                  <a:pt x="514" y="21505"/>
                </a:cubicBezTo>
                <a:cubicBezTo>
                  <a:pt x="661" y="21600"/>
                  <a:pt x="880" y="21600"/>
                  <a:pt x="1245" y="21600"/>
                </a:cubicBezTo>
                <a:lnTo>
                  <a:pt x="20356" y="21600"/>
                </a:lnTo>
                <a:cubicBezTo>
                  <a:pt x="20722" y="21600"/>
                  <a:pt x="20939" y="21600"/>
                  <a:pt x="21086" y="21505"/>
                </a:cubicBezTo>
                <a:cubicBezTo>
                  <a:pt x="21296" y="21385"/>
                  <a:pt x="21462" y="21125"/>
                  <a:pt x="21539" y="20796"/>
                </a:cubicBezTo>
                <a:cubicBezTo>
                  <a:pt x="21600" y="20567"/>
                  <a:pt x="21600" y="20224"/>
                  <a:pt x="21600" y="19653"/>
                </a:cubicBezTo>
                <a:lnTo>
                  <a:pt x="21600" y="1947"/>
                </a:lnTo>
                <a:cubicBezTo>
                  <a:pt x="21600" y="1376"/>
                  <a:pt x="21600" y="1033"/>
                  <a:pt x="21539" y="804"/>
                </a:cubicBezTo>
                <a:cubicBezTo>
                  <a:pt x="21462" y="475"/>
                  <a:pt x="21296" y="215"/>
                  <a:pt x="21086" y="95"/>
                </a:cubicBezTo>
                <a:cubicBezTo>
                  <a:pt x="20939" y="0"/>
                  <a:pt x="20722" y="0"/>
                  <a:pt x="20356" y="0"/>
                </a:cubicBezTo>
                <a:lnTo>
                  <a:pt x="1245" y="0"/>
                </a:lnTo>
                <a:close/>
              </a:path>
            </a:pathLst>
          </a:custGeom>
          <a:ln w="12700">
            <a:miter lim="400000"/>
          </a:ln>
        </p:spPr>
      </p:pic>
      <p:pic>
        <p:nvPicPr>
          <p:cNvPr id="15" name="Image" descr="Image">
            <a:extLst>
              <a:ext uri="{FF2B5EF4-FFF2-40B4-BE49-F238E27FC236}">
                <a16:creationId xmlns:a16="http://schemas.microsoft.com/office/drawing/2014/main" id="{3C3C241F-C325-E3C5-7B0E-A7E5534730A3}"/>
              </a:ext>
            </a:extLst>
          </p:cNvPr>
          <p:cNvPicPr>
            <a:picLocks noChangeAspect="1"/>
          </p:cNvPicPr>
          <p:nvPr/>
        </p:nvPicPr>
        <p:blipFill>
          <a:blip r:embed="rId2"/>
          <a:srcRect t="6555" r="2" b="6555"/>
          <a:stretch>
            <a:fillRect/>
          </a:stretch>
        </p:blipFill>
        <p:spPr>
          <a:xfrm>
            <a:off x="406400" y="4087923"/>
            <a:ext cx="3667655" cy="2345267"/>
          </a:xfrm>
          <a:custGeom>
            <a:avLst/>
            <a:gdLst/>
            <a:ahLst/>
            <a:cxnLst>
              <a:cxn ang="0">
                <a:pos x="wd2" y="hd2"/>
              </a:cxn>
              <a:cxn ang="5400000">
                <a:pos x="wd2" y="hd2"/>
              </a:cxn>
              <a:cxn ang="10800000">
                <a:pos x="wd2" y="hd2"/>
              </a:cxn>
              <a:cxn ang="16200000">
                <a:pos x="wd2" y="hd2"/>
              </a:cxn>
            </a:cxnLst>
            <a:rect l="0" t="0" r="r" b="b"/>
            <a:pathLst>
              <a:path w="21600" h="21599" extrusionOk="0">
                <a:moveTo>
                  <a:pt x="1245" y="0"/>
                </a:moveTo>
                <a:cubicBezTo>
                  <a:pt x="880" y="0"/>
                  <a:pt x="661" y="0"/>
                  <a:pt x="514" y="95"/>
                </a:cubicBezTo>
                <a:cubicBezTo>
                  <a:pt x="304" y="215"/>
                  <a:pt x="138" y="475"/>
                  <a:pt x="61" y="804"/>
                </a:cubicBezTo>
                <a:cubicBezTo>
                  <a:pt x="0" y="1033"/>
                  <a:pt x="0" y="1376"/>
                  <a:pt x="0" y="1947"/>
                </a:cubicBezTo>
                <a:lnTo>
                  <a:pt x="0" y="19653"/>
                </a:lnTo>
                <a:cubicBezTo>
                  <a:pt x="0" y="20224"/>
                  <a:pt x="0" y="20567"/>
                  <a:pt x="61" y="20796"/>
                </a:cubicBezTo>
                <a:cubicBezTo>
                  <a:pt x="138" y="21125"/>
                  <a:pt x="304" y="21385"/>
                  <a:pt x="514" y="21505"/>
                </a:cubicBezTo>
                <a:cubicBezTo>
                  <a:pt x="661" y="21600"/>
                  <a:pt x="880" y="21600"/>
                  <a:pt x="1245" y="21600"/>
                </a:cubicBezTo>
                <a:lnTo>
                  <a:pt x="20356" y="21600"/>
                </a:lnTo>
                <a:cubicBezTo>
                  <a:pt x="20722" y="21600"/>
                  <a:pt x="20939" y="21600"/>
                  <a:pt x="21086" y="21505"/>
                </a:cubicBezTo>
                <a:cubicBezTo>
                  <a:pt x="21296" y="21385"/>
                  <a:pt x="21462" y="21125"/>
                  <a:pt x="21539" y="20796"/>
                </a:cubicBezTo>
                <a:cubicBezTo>
                  <a:pt x="21600" y="20567"/>
                  <a:pt x="21600" y="20224"/>
                  <a:pt x="21600" y="19653"/>
                </a:cubicBezTo>
                <a:lnTo>
                  <a:pt x="21600" y="1947"/>
                </a:lnTo>
                <a:cubicBezTo>
                  <a:pt x="21600" y="1376"/>
                  <a:pt x="21600" y="1033"/>
                  <a:pt x="21539" y="804"/>
                </a:cubicBezTo>
                <a:cubicBezTo>
                  <a:pt x="21462" y="475"/>
                  <a:pt x="21296" y="215"/>
                  <a:pt x="21086" y="95"/>
                </a:cubicBezTo>
                <a:cubicBezTo>
                  <a:pt x="20939" y="0"/>
                  <a:pt x="20722" y="0"/>
                  <a:pt x="20356" y="0"/>
                </a:cubicBezTo>
                <a:lnTo>
                  <a:pt x="1245" y="0"/>
                </a:lnTo>
                <a:close/>
              </a:path>
            </a:pathLst>
          </a:custGeom>
          <a:ln w="12700">
            <a:miter lim="400000"/>
          </a:ln>
        </p:spPr>
      </p:pic>
    </p:spTree>
    <p:extLst>
      <p:ext uri="{BB962C8B-B14F-4D97-AF65-F5344CB8AC3E}">
        <p14:creationId xmlns:p14="http://schemas.microsoft.com/office/powerpoint/2010/main" val="177371176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BB556-9A05-FFA0-CC57-699BE269EC7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57C25E7-DE6E-66F9-0487-B3F8D897D55D}"/>
              </a:ext>
            </a:extLst>
          </p:cNvPr>
          <p:cNvSpPr>
            <a:spLocks noGrp="1"/>
          </p:cNvSpPr>
          <p:nvPr>
            <p:ph type="title"/>
          </p:nvPr>
        </p:nvSpPr>
        <p:spPr/>
        <p:txBody>
          <a:bodyPr/>
          <a:lstStyle/>
          <a:p>
            <a:r>
              <a:rPr lang="en-US" dirty="0"/>
              <a:t>Header lorem ipsum</a:t>
            </a:r>
          </a:p>
        </p:txBody>
      </p:sp>
      <p:sp>
        <p:nvSpPr>
          <p:cNvPr id="2" name="Footer Placeholder 1">
            <a:extLst>
              <a:ext uri="{FF2B5EF4-FFF2-40B4-BE49-F238E27FC236}">
                <a16:creationId xmlns:a16="http://schemas.microsoft.com/office/drawing/2014/main" id="{D39382B0-DEFA-28BA-4976-756E893657C0}"/>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56390CBF-602C-A812-B8C9-EF1CAE1C9941}"/>
              </a:ext>
            </a:extLst>
          </p:cNvPr>
          <p:cNvSpPr>
            <a:spLocks noGrp="1"/>
          </p:cNvSpPr>
          <p:nvPr>
            <p:ph type="sldNum" sz="quarter" idx="12"/>
          </p:nvPr>
        </p:nvSpPr>
        <p:spPr/>
        <p:txBody>
          <a:bodyPr/>
          <a:lstStyle/>
          <a:p>
            <a:fld id="{AEAD572E-2F50-43BC-A5A3-42ECFACCA1CC}" type="slidenum">
              <a:rPr lang="en-US" smtClean="0"/>
              <a:t>74</a:t>
            </a:fld>
            <a:endParaRPr lang="en-US"/>
          </a:p>
        </p:txBody>
      </p:sp>
      <p:pic>
        <p:nvPicPr>
          <p:cNvPr id="5" name="Image" descr="Image">
            <a:extLst>
              <a:ext uri="{FF2B5EF4-FFF2-40B4-BE49-F238E27FC236}">
                <a16:creationId xmlns:a16="http://schemas.microsoft.com/office/drawing/2014/main" id="{BFC7F91E-D6B7-3CF9-9BA3-6C1CA5F52CD5}"/>
              </a:ext>
            </a:extLst>
          </p:cNvPr>
          <p:cNvPicPr>
            <a:picLocks noChangeAspect="1"/>
          </p:cNvPicPr>
          <p:nvPr/>
        </p:nvPicPr>
        <p:blipFill>
          <a:blip r:embed="rId2"/>
          <a:srcRect l="22456" r="22456"/>
          <a:stretch>
            <a:fillRect/>
          </a:stretch>
        </p:blipFill>
        <p:spPr>
          <a:xfrm>
            <a:off x="8120217" y="1544596"/>
            <a:ext cx="3656807" cy="4885179"/>
          </a:xfrm>
          <a:custGeom>
            <a:avLst/>
            <a:gdLst/>
            <a:ahLst/>
            <a:cxnLst>
              <a:cxn ang="0">
                <a:pos x="wd2" y="hd2"/>
              </a:cxn>
              <a:cxn ang="5400000">
                <a:pos x="wd2" y="hd2"/>
              </a:cxn>
              <a:cxn ang="10800000">
                <a:pos x="wd2" y="hd2"/>
              </a:cxn>
              <a:cxn ang="16200000">
                <a:pos x="wd2" y="hd2"/>
              </a:cxn>
            </a:cxnLst>
            <a:rect l="0" t="0" r="r" b="b"/>
            <a:pathLst>
              <a:path w="21600" h="21600" extrusionOk="0">
                <a:moveTo>
                  <a:pt x="1249" y="0"/>
                </a:moveTo>
                <a:cubicBezTo>
                  <a:pt x="883" y="0"/>
                  <a:pt x="662" y="0"/>
                  <a:pt x="516" y="46"/>
                </a:cubicBezTo>
                <a:cubicBezTo>
                  <a:pt x="305" y="103"/>
                  <a:pt x="138" y="228"/>
                  <a:pt x="61" y="386"/>
                </a:cubicBezTo>
                <a:cubicBezTo>
                  <a:pt x="0" y="496"/>
                  <a:pt x="0" y="661"/>
                  <a:pt x="0" y="935"/>
                </a:cubicBezTo>
                <a:lnTo>
                  <a:pt x="0" y="20665"/>
                </a:lnTo>
                <a:cubicBezTo>
                  <a:pt x="0" y="20939"/>
                  <a:pt x="0" y="21104"/>
                  <a:pt x="61" y="21214"/>
                </a:cubicBezTo>
                <a:cubicBezTo>
                  <a:pt x="138" y="21372"/>
                  <a:pt x="305" y="21497"/>
                  <a:pt x="516" y="21554"/>
                </a:cubicBezTo>
                <a:cubicBezTo>
                  <a:pt x="662" y="21600"/>
                  <a:pt x="883" y="21600"/>
                  <a:pt x="1249" y="21600"/>
                </a:cubicBezTo>
                <a:lnTo>
                  <a:pt x="20351" y="21600"/>
                </a:lnTo>
                <a:cubicBezTo>
                  <a:pt x="20717" y="21600"/>
                  <a:pt x="20938" y="21600"/>
                  <a:pt x="21084" y="21554"/>
                </a:cubicBezTo>
                <a:cubicBezTo>
                  <a:pt x="21295" y="21497"/>
                  <a:pt x="21462" y="21372"/>
                  <a:pt x="21539" y="21214"/>
                </a:cubicBezTo>
                <a:cubicBezTo>
                  <a:pt x="21600" y="21104"/>
                  <a:pt x="21600" y="20939"/>
                  <a:pt x="21600" y="20665"/>
                </a:cubicBezTo>
                <a:lnTo>
                  <a:pt x="21600" y="935"/>
                </a:lnTo>
                <a:cubicBezTo>
                  <a:pt x="21600" y="661"/>
                  <a:pt x="21600" y="496"/>
                  <a:pt x="21539" y="386"/>
                </a:cubicBezTo>
                <a:cubicBezTo>
                  <a:pt x="21462" y="228"/>
                  <a:pt x="21295" y="103"/>
                  <a:pt x="21084" y="46"/>
                </a:cubicBezTo>
                <a:cubicBezTo>
                  <a:pt x="20938" y="0"/>
                  <a:pt x="20717" y="0"/>
                  <a:pt x="20351" y="0"/>
                </a:cubicBezTo>
                <a:lnTo>
                  <a:pt x="1249" y="0"/>
                </a:lnTo>
                <a:close/>
              </a:path>
            </a:pathLst>
          </a:custGeom>
          <a:ln w="12700">
            <a:miter lim="400000"/>
          </a:ln>
        </p:spPr>
      </p:pic>
      <p:pic>
        <p:nvPicPr>
          <p:cNvPr id="6" name="Image" descr="Image">
            <a:extLst>
              <a:ext uri="{FF2B5EF4-FFF2-40B4-BE49-F238E27FC236}">
                <a16:creationId xmlns:a16="http://schemas.microsoft.com/office/drawing/2014/main" id="{ADC93864-B833-359A-67CC-EACBBCDF032F}"/>
              </a:ext>
            </a:extLst>
          </p:cNvPr>
          <p:cNvPicPr>
            <a:picLocks noChangeAspect="1"/>
          </p:cNvPicPr>
          <p:nvPr/>
        </p:nvPicPr>
        <p:blipFill>
          <a:blip r:embed="rId2"/>
          <a:srcRect t="6555" r="2" b="6555"/>
          <a:stretch>
            <a:fillRect/>
          </a:stretch>
        </p:blipFill>
        <p:spPr>
          <a:xfrm>
            <a:off x="4259019" y="1544596"/>
            <a:ext cx="3667655" cy="2345267"/>
          </a:xfrm>
          <a:custGeom>
            <a:avLst/>
            <a:gdLst/>
            <a:ahLst/>
            <a:cxnLst>
              <a:cxn ang="0">
                <a:pos x="wd2" y="hd2"/>
              </a:cxn>
              <a:cxn ang="5400000">
                <a:pos x="wd2" y="hd2"/>
              </a:cxn>
              <a:cxn ang="10800000">
                <a:pos x="wd2" y="hd2"/>
              </a:cxn>
              <a:cxn ang="16200000">
                <a:pos x="wd2" y="hd2"/>
              </a:cxn>
            </a:cxnLst>
            <a:rect l="0" t="0" r="r" b="b"/>
            <a:pathLst>
              <a:path w="21600" h="21599" extrusionOk="0">
                <a:moveTo>
                  <a:pt x="1245" y="0"/>
                </a:moveTo>
                <a:cubicBezTo>
                  <a:pt x="880" y="0"/>
                  <a:pt x="661" y="0"/>
                  <a:pt x="514" y="95"/>
                </a:cubicBezTo>
                <a:cubicBezTo>
                  <a:pt x="304" y="215"/>
                  <a:pt x="138" y="475"/>
                  <a:pt x="61" y="804"/>
                </a:cubicBezTo>
                <a:cubicBezTo>
                  <a:pt x="0" y="1033"/>
                  <a:pt x="0" y="1376"/>
                  <a:pt x="0" y="1947"/>
                </a:cubicBezTo>
                <a:lnTo>
                  <a:pt x="0" y="19653"/>
                </a:lnTo>
                <a:cubicBezTo>
                  <a:pt x="0" y="20224"/>
                  <a:pt x="0" y="20567"/>
                  <a:pt x="61" y="20796"/>
                </a:cubicBezTo>
                <a:cubicBezTo>
                  <a:pt x="138" y="21125"/>
                  <a:pt x="304" y="21385"/>
                  <a:pt x="514" y="21505"/>
                </a:cubicBezTo>
                <a:cubicBezTo>
                  <a:pt x="661" y="21600"/>
                  <a:pt x="880" y="21600"/>
                  <a:pt x="1245" y="21600"/>
                </a:cubicBezTo>
                <a:lnTo>
                  <a:pt x="20356" y="21600"/>
                </a:lnTo>
                <a:cubicBezTo>
                  <a:pt x="20722" y="21600"/>
                  <a:pt x="20939" y="21600"/>
                  <a:pt x="21086" y="21505"/>
                </a:cubicBezTo>
                <a:cubicBezTo>
                  <a:pt x="21296" y="21385"/>
                  <a:pt x="21462" y="21125"/>
                  <a:pt x="21539" y="20796"/>
                </a:cubicBezTo>
                <a:cubicBezTo>
                  <a:pt x="21600" y="20567"/>
                  <a:pt x="21600" y="20224"/>
                  <a:pt x="21600" y="19653"/>
                </a:cubicBezTo>
                <a:lnTo>
                  <a:pt x="21600" y="1947"/>
                </a:lnTo>
                <a:cubicBezTo>
                  <a:pt x="21600" y="1376"/>
                  <a:pt x="21600" y="1033"/>
                  <a:pt x="21539" y="804"/>
                </a:cubicBezTo>
                <a:cubicBezTo>
                  <a:pt x="21462" y="475"/>
                  <a:pt x="21296" y="215"/>
                  <a:pt x="21086" y="95"/>
                </a:cubicBezTo>
                <a:cubicBezTo>
                  <a:pt x="20939" y="0"/>
                  <a:pt x="20722" y="0"/>
                  <a:pt x="20356" y="0"/>
                </a:cubicBezTo>
                <a:lnTo>
                  <a:pt x="1245" y="0"/>
                </a:lnTo>
                <a:close/>
              </a:path>
            </a:pathLst>
          </a:custGeom>
          <a:ln w="12700">
            <a:miter lim="400000"/>
          </a:ln>
        </p:spPr>
      </p:pic>
      <p:pic>
        <p:nvPicPr>
          <p:cNvPr id="7" name="Image" descr="Image">
            <a:extLst>
              <a:ext uri="{FF2B5EF4-FFF2-40B4-BE49-F238E27FC236}">
                <a16:creationId xmlns:a16="http://schemas.microsoft.com/office/drawing/2014/main" id="{AB41152B-0A95-B8F0-9FE3-381571455701}"/>
              </a:ext>
            </a:extLst>
          </p:cNvPr>
          <p:cNvPicPr>
            <a:picLocks noChangeAspect="1"/>
          </p:cNvPicPr>
          <p:nvPr/>
        </p:nvPicPr>
        <p:blipFill>
          <a:blip r:embed="rId2"/>
          <a:srcRect t="6555" r="2" b="6555"/>
          <a:stretch>
            <a:fillRect/>
          </a:stretch>
        </p:blipFill>
        <p:spPr>
          <a:xfrm>
            <a:off x="4259019" y="4084596"/>
            <a:ext cx="3667655" cy="2345267"/>
          </a:xfrm>
          <a:custGeom>
            <a:avLst/>
            <a:gdLst/>
            <a:ahLst/>
            <a:cxnLst>
              <a:cxn ang="0">
                <a:pos x="wd2" y="hd2"/>
              </a:cxn>
              <a:cxn ang="5400000">
                <a:pos x="wd2" y="hd2"/>
              </a:cxn>
              <a:cxn ang="10800000">
                <a:pos x="wd2" y="hd2"/>
              </a:cxn>
              <a:cxn ang="16200000">
                <a:pos x="wd2" y="hd2"/>
              </a:cxn>
            </a:cxnLst>
            <a:rect l="0" t="0" r="r" b="b"/>
            <a:pathLst>
              <a:path w="21600" h="21599" extrusionOk="0">
                <a:moveTo>
                  <a:pt x="1245" y="0"/>
                </a:moveTo>
                <a:cubicBezTo>
                  <a:pt x="880" y="0"/>
                  <a:pt x="661" y="0"/>
                  <a:pt x="514" y="95"/>
                </a:cubicBezTo>
                <a:cubicBezTo>
                  <a:pt x="304" y="215"/>
                  <a:pt x="138" y="475"/>
                  <a:pt x="61" y="804"/>
                </a:cubicBezTo>
                <a:cubicBezTo>
                  <a:pt x="0" y="1033"/>
                  <a:pt x="0" y="1376"/>
                  <a:pt x="0" y="1947"/>
                </a:cubicBezTo>
                <a:lnTo>
                  <a:pt x="0" y="19653"/>
                </a:lnTo>
                <a:cubicBezTo>
                  <a:pt x="0" y="20224"/>
                  <a:pt x="0" y="20567"/>
                  <a:pt x="61" y="20796"/>
                </a:cubicBezTo>
                <a:cubicBezTo>
                  <a:pt x="138" y="21125"/>
                  <a:pt x="304" y="21385"/>
                  <a:pt x="514" y="21505"/>
                </a:cubicBezTo>
                <a:cubicBezTo>
                  <a:pt x="661" y="21600"/>
                  <a:pt x="880" y="21600"/>
                  <a:pt x="1245" y="21600"/>
                </a:cubicBezTo>
                <a:lnTo>
                  <a:pt x="20356" y="21600"/>
                </a:lnTo>
                <a:cubicBezTo>
                  <a:pt x="20722" y="21600"/>
                  <a:pt x="20939" y="21600"/>
                  <a:pt x="21086" y="21505"/>
                </a:cubicBezTo>
                <a:cubicBezTo>
                  <a:pt x="21296" y="21385"/>
                  <a:pt x="21462" y="21125"/>
                  <a:pt x="21539" y="20796"/>
                </a:cubicBezTo>
                <a:cubicBezTo>
                  <a:pt x="21600" y="20567"/>
                  <a:pt x="21600" y="20224"/>
                  <a:pt x="21600" y="19653"/>
                </a:cubicBezTo>
                <a:lnTo>
                  <a:pt x="21600" y="1947"/>
                </a:lnTo>
                <a:cubicBezTo>
                  <a:pt x="21600" y="1376"/>
                  <a:pt x="21600" y="1033"/>
                  <a:pt x="21539" y="804"/>
                </a:cubicBezTo>
                <a:cubicBezTo>
                  <a:pt x="21462" y="475"/>
                  <a:pt x="21296" y="215"/>
                  <a:pt x="21086" y="95"/>
                </a:cubicBezTo>
                <a:cubicBezTo>
                  <a:pt x="20939" y="0"/>
                  <a:pt x="20722" y="0"/>
                  <a:pt x="20356" y="0"/>
                </a:cubicBezTo>
                <a:lnTo>
                  <a:pt x="1245" y="0"/>
                </a:lnTo>
                <a:close/>
              </a:path>
            </a:pathLst>
          </a:custGeom>
          <a:ln w="12700">
            <a:miter lim="400000"/>
          </a:ln>
        </p:spPr>
      </p:pic>
      <p:pic>
        <p:nvPicPr>
          <p:cNvPr id="8" name="Image" descr="Image">
            <a:extLst>
              <a:ext uri="{FF2B5EF4-FFF2-40B4-BE49-F238E27FC236}">
                <a16:creationId xmlns:a16="http://schemas.microsoft.com/office/drawing/2014/main" id="{F67B7018-9222-332F-F3AB-B69F040791BC}"/>
              </a:ext>
            </a:extLst>
          </p:cNvPr>
          <p:cNvPicPr>
            <a:picLocks noChangeAspect="1"/>
          </p:cNvPicPr>
          <p:nvPr/>
        </p:nvPicPr>
        <p:blipFill>
          <a:blip r:embed="rId2"/>
          <a:srcRect t="6555" r="2" b="6555"/>
          <a:stretch>
            <a:fillRect/>
          </a:stretch>
        </p:blipFill>
        <p:spPr>
          <a:xfrm>
            <a:off x="406400" y="1544596"/>
            <a:ext cx="3667655" cy="2345267"/>
          </a:xfrm>
          <a:custGeom>
            <a:avLst/>
            <a:gdLst/>
            <a:ahLst/>
            <a:cxnLst>
              <a:cxn ang="0">
                <a:pos x="wd2" y="hd2"/>
              </a:cxn>
              <a:cxn ang="5400000">
                <a:pos x="wd2" y="hd2"/>
              </a:cxn>
              <a:cxn ang="10800000">
                <a:pos x="wd2" y="hd2"/>
              </a:cxn>
              <a:cxn ang="16200000">
                <a:pos x="wd2" y="hd2"/>
              </a:cxn>
            </a:cxnLst>
            <a:rect l="0" t="0" r="r" b="b"/>
            <a:pathLst>
              <a:path w="21600" h="21599" extrusionOk="0">
                <a:moveTo>
                  <a:pt x="1245" y="0"/>
                </a:moveTo>
                <a:cubicBezTo>
                  <a:pt x="880" y="0"/>
                  <a:pt x="661" y="0"/>
                  <a:pt x="514" y="95"/>
                </a:cubicBezTo>
                <a:cubicBezTo>
                  <a:pt x="304" y="215"/>
                  <a:pt x="138" y="475"/>
                  <a:pt x="61" y="804"/>
                </a:cubicBezTo>
                <a:cubicBezTo>
                  <a:pt x="0" y="1033"/>
                  <a:pt x="0" y="1376"/>
                  <a:pt x="0" y="1947"/>
                </a:cubicBezTo>
                <a:lnTo>
                  <a:pt x="0" y="19653"/>
                </a:lnTo>
                <a:cubicBezTo>
                  <a:pt x="0" y="20224"/>
                  <a:pt x="0" y="20567"/>
                  <a:pt x="61" y="20796"/>
                </a:cubicBezTo>
                <a:cubicBezTo>
                  <a:pt x="138" y="21125"/>
                  <a:pt x="304" y="21385"/>
                  <a:pt x="514" y="21505"/>
                </a:cubicBezTo>
                <a:cubicBezTo>
                  <a:pt x="661" y="21600"/>
                  <a:pt x="880" y="21600"/>
                  <a:pt x="1245" y="21600"/>
                </a:cubicBezTo>
                <a:lnTo>
                  <a:pt x="20356" y="21600"/>
                </a:lnTo>
                <a:cubicBezTo>
                  <a:pt x="20722" y="21600"/>
                  <a:pt x="20939" y="21600"/>
                  <a:pt x="21086" y="21505"/>
                </a:cubicBezTo>
                <a:cubicBezTo>
                  <a:pt x="21296" y="21385"/>
                  <a:pt x="21462" y="21125"/>
                  <a:pt x="21539" y="20796"/>
                </a:cubicBezTo>
                <a:cubicBezTo>
                  <a:pt x="21600" y="20567"/>
                  <a:pt x="21600" y="20224"/>
                  <a:pt x="21600" y="19653"/>
                </a:cubicBezTo>
                <a:lnTo>
                  <a:pt x="21600" y="1947"/>
                </a:lnTo>
                <a:cubicBezTo>
                  <a:pt x="21600" y="1376"/>
                  <a:pt x="21600" y="1033"/>
                  <a:pt x="21539" y="804"/>
                </a:cubicBezTo>
                <a:cubicBezTo>
                  <a:pt x="21462" y="475"/>
                  <a:pt x="21296" y="215"/>
                  <a:pt x="21086" y="95"/>
                </a:cubicBezTo>
                <a:cubicBezTo>
                  <a:pt x="20939" y="0"/>
                  <a:pt x="20722" y="0"/>
                  <a:pt x="20356" y="0"/>
                </a:cubicBezTo>
                <a:lnTo>
                  <a:pt x="1245" y="0"/>
                </a:lnTo>
                <a:close/>
              </a:path>
            </a:pathLst>
          </a:custGeom>
          <a:ln w="12700">
            <a:miter lim="400000"/>
          </a:ln>
        </p:spPr>
      </p:pic>
      <p:pic>
        <p:nvPicPr>
          <p:cNvPr id="9" name="Image" descr="Image">
            <a:extLst>
              <a:ext uri="{FF2B5EF4-FFF2-40B4-BE49-F238E27FC236}">
                <a16:creationId xmlns:a16="http://schemas.microsoft.com/office/drawing/2014/main" id="{F586D9BF-72D7-B769-9AB9-9E466191A31B}"/>
              </a:ext>
            </a:extLst>
          </p:cNvPr>
          <p:cNvPicPr>
            <a:picLocks noChangeAspect="1"/>
          </p:cNvPicPr>
          <p:nvPr/>
        </p:nvPicPr>
        <p:blipFill>
          <a:blip r:embed="rId2"/>
          <a:srcRect t="6555" r="2" b="6555"/>
          <a:stretch>
            <a:fillRect/>
          </a:stretch>
        </p:blipFill>
        <p:spPr>
          <a:xfrm>
            <a:off x="406400" y="4084596"/>
            <a:ext cx="3667655" cy="2345267"/>
          </a:xfrm>
          <a:custGeom>
            <a:avLst/>
            <a:gdLst/>
            <a:ahLst/>
            <a:cxnLst>
              <a:cxn ang="0">
                <a:pos x="wd2" y="hd2"/>
              </a:cxn>
              <a:cxn ang="5400000">
                <a:pos x="wd2" y="hd2"/>
              </a:cxn>
              <a:cxn ang="10800000">
                <a:pos x="wd2" y="hd2"/>
              </a:cxn>
              <a:cxn ang="16200000">
                <a:pos x="wd2" y="hd2"/>
              </a:cxn>
            </a:cxnLst>
            <a:rect l="0" t="0" r="r" b="b"/>
            <a:pathLst>
              <a:path w="21600" h="21599" extrusionOk="0">
                <a:moveTo>
                  <a:pt x="1245" y="0"/>
                </a:moveTo>
                <a:cubicBezTo>
                  <a:pt x="880" y="0"/>
                  <a:pt x="661" y="0"/>
                  <a:pt x="514" y="95"/>
                </a:cubicBezTo>
                <a:cubicBezTo>
                  <a:pt x="304" y="215"/>
                  <a:pt x="138" y="475"/>
                  <a:pt x="61" y="804"/>
                </a:cubicBezTo>
                <a:cubicBezTo>
                  <a:pt x="0" y="1033"/>
                  <a:pt x="0" y="1376"/>
                  <a:pt x="0" y="1947"/>
                </a:cubicBezTo>
                <a:lnTo>
                  <a:pt x="0" y="19653"/>
                </a:lnTo>
                <a:cubicBezTo>
                  <a:pt x="0" y="20224"/>
                  <a:pt x="0" y="20567"/>
                  <a:pt x="61" y="20796"/>
                </a:cubicBezTo>
                <a:cubicBezTo>
                  <a:pt x="138" y="21125"/>
                  <a:pt x="304" y="21385"/>
                  <a:pt x="514" y="21505"/>
                </a:cubicBezTo>
                <a:cubicBezTo>
                  <a:pt x="661" y="21600"/>
                  <a:pt x="880" y="21600"/>
                  <a:pt x="1245" y="21600"/>
                </a:cubicBezTo>
                <a:lnTo>
                  <a:pt x="20356" y="21600"/>
                </a:lnTo>
                <a:cubicBezTo>
                  <a:pt x="20722" y="21600"/>
                  <a:pt x="20939" y="21600"/>
                  <a:pt x="21086" y="21505"/>
                </a:cubicBezTo>
                <a:cubicBezTo>
                  <a:pt x="21296" y="21385"/>
                  <a:pt x="21462" y="21125"/>
                  <a:pt x="21539" y="20796"/>
                </a:cubicBezTo>
                <a:cubicBezTo>
                  <a:pt x="21600" y="20567"/>
                  <a:pt x="21600" y="20224"/>
                  <a:pt x="21600" y="19653"/>
                </a:cubicBezTo>
                <a:lnTo>
                  <a:pt x="21600" y="1947"/>
                </a:lnTo>
                <a:cubicBezTo>
                  <a:pt x="21600" y="1376"/>
                  <a:pt x="21600" y="1033"/>
                  <a:pt x="21539" y="804"/>
                </a:cubicBezTo>
                <a:cubicBezTo>
                  <a:pt x="21462" y="475"/>
                  <a:pt x="21296" y="215"/>
                  <a:pt x="21086" y="95"/>
                </a:cubicBezTo>
                <a:cubicBezTo>
                  <a:pt x="20939" y="0"/>
                  <a:pt x="20722" y="0"/>
                  <a:pt x="20356" y="0"/>
                </a:cubicBezTo>
                <a:lnTo>
                  <a:pt x="1245" y="0"/>
                </a:lnTo>
                <a:close/>
              </a:path>
            </a:pathLst>
          </a:custGeom>
          <a:ln w="12700">
            <a:miter lim="400000"/>
          </a:ln>
        </p:spPr>
      </p:pic>
    </p:spTree>
    <p:extLst>
      <p:ext uri="{BB962C8B-B14F-4D97-AF65-F5344CB8AC3E}">
        <p14:creationId xmlns:p14="http://schemas.microsoft.com/office/powerpoint/2010/main" val="262485761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7A2D5-A5B1-B1DB-47BD-CD699A11530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57870D4-9B88-1E39-8887-2D07C27DA2FD}"/>
              </a:ext>
            </a:extLst>
          </p:cNvPr>
          <p:cNvSpPr>
            <a:spLocks noGrp="1"/>
          </p:cNvSpPr>
          <p:nvPr>
            <p:ph type="title"/>
          </p:nvPr>
        </p:nvSpPr>
        <p:spPr/>
        <p:txBody>
          <a:bodyPr/>
          <a:lstStyle/>
          <a:p>
            <a:r>
              <a:rPr lang="en-US" dirty="0"/>
              <a:t>Header lorem ipsum</a:t>
            </a:r>
          </a:p>
        </p:txBody>
      </p:sp>
      <p:sp>
        <p:nvSpPr>
          <p:cNvPr id="2" name="Footer Placeholder 1">
            <a:extLst>
              <a:ext uri="{FF2B5EF4-FFF2-40B4-BE49-F238E27FC236}">
                <a16:creationId xmlns:a16="http://schemas.microsoft.com/office/drawing/2014/main" id="{678C697C-7B45-7F9E-0D43-9B3795A0F770}"/>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9ABD9BCA-A10C-5B93-13B6-8601AA5008A0}"/>
              </a:ext>
            </a:extLst>
          </p:cNvPr>
          <p:cNvSpPr>
            <a:spLocks noGrp="1"/>
          </p:cNvSpPr>
          <p:nvPr>
            <p:ph type="sldNum" sz="quarter" idx="12"/>
          </p:nvPr>
        </p:nvSpPr>
        <p:spPr/>
        <p:txBody>
          <a:bodyPr/>
          <a:lstStyle/>
          <a:p>
            <a:fld id="{AEAD572E-2F50-43BC-A5A3-42ECFACCA1CC}" type="slidenum">
              <a:rPr lang="en-US" smtClean="0"/>
              <a:t>75</a:t>
            </a:fld>
            <a:endParaRPr lang="en-US"/>
          </a:p>
        </p:txBody>
      </p:sp>
      <p:pic>
        <p:nvPicPr>
          <p:cNvPr id="10" name="Image" descr="Image">
            <a:extLst>
              <a:ext uri="{FF2B5EF4-FFF2-40B4-BE49-F238E27FC236}">
                <a16:creationId xmlns:a16="http://schemas.microsoft.com/office/drawing/2014/main" id="{688DED6D-99DA-3CD9-6A31-AC0D0AF181CA}"/>
              </a:ext>
            </a:extLst>
          </p:cNvPr>
          <p:cNvPicPr>
            <a:picLocks noChangeAspect="1"/>
          </p:cNvPicPr>
          <p:nvPr/>
        </p:nvPicPr>
        <p:blipFill>
          <a:blip r:embed="rId2"/>
          <a:srcRect l="22456" r="22456"/>
          <a:stretch>
            <a:fillRect/>
          </a:stretch>
        </p:blipFill>
        <p:spPr>
          <a:xfrm>
            <a:off x="8120217" y="1544596"/>
            <a:ext cx="3656807" cy="4885179"/>
          </a:xfrm>
          <a:custGeom>
            <a:avLst/>
            <a:gdLst/>
            <a:ahLst/>
            <a:cxnLst>
              <a:cxn ang="0">
                <a:pos x="wd2" y="hd2"/>
              </a:cxn>
              <a:cxn ang="5400000">
                <a:pos x="wd2" y="hd2"/>
              </a:cxn>
              <a:cxn ang="10800000">
                <a:pos x="wd2" y="hd2"/>
              </a:cxn>
              <a:cxn ang="16200000">
                <a:pos x="wd2" y="hd2"/>
              </a:cxn>
            </a:cxnLst>
            <a:rect l="0" t="0" r="r" b="b"/>
            <a:pathLst>
              <a:path w="21600" h="21600" extrusionOk="0">
                <a:moveTo>
                  <a:pt x="1249" y="0"/>
                </a:moveTo>
                <a:cubicBezTo>
                  <a:pt x="883" y="0"/>
                  <a:pt x="662" y="0"/>
                  <a:pt x="516" y="46"/>
                </a:cubicBezTo>
                <a:cubicBezTo>
                  <a:pt x="305" y="103"/>
                  <a:pt x="138" y="228"/>
                  <a:pt x="61" y="386"/>
                </a:cubicBezTo>
                <a:cubicBezTo>
                  <a:pt x="0" y="496"/>
                  <a:pt x="0" y="661"/>
                  <a:pt x="0" y="935"/>
                </a:cubicBezTo>
                <a:lnTo>
                  <a:pt x="0" y="20665"/>
                </a:lnTo>
                <a:cubicBezTo>
                  <a:pt x="0" y="20939"/>
                  <a:pt x="0" y="21104"/>
                  <a:pt x="61" y="21214"/>
                </a:cubicBezTo>
                <a:cubicBezTo>
                  <a:pt x="138" y="21372"/>
                  <a:pt x="305" y="21497"/>
                  <a:pt x="516" y="21554"/>
                </a:cubicBezTo>
                <a:cubicBezTo>
                  <a:pt x="662" y="21600"/>
                  <a:pt x="883" y="21600"/>
                  <a:pt x="1249" y="21600"/>
                </a:cubicBezTo>
                <a:lnTo>
                  <a:pt x="20351" y="21600"/>
                </a:lnTo>
                <a:cubicBezTo>
                  <a:pt x="20717" y="21600"/>
                  <a:pt x="20938" y="21600"/>
                  <a:pt x="21084" y="21554"/>
                </a:cubicBezTo>
                <a:cubicBezTo>
                  <a:pt x="21295" y="21497"/>
                  <a:pt x="21462" y="21372"/>
                  <a:pt x="21539" y="21214"/>
                </a:cubicBezTo>
                <a:cubicBezTo>
                  <a:pt x="21600" y="21104"/>
                  <a:pt x="21600" y="20939"/>
                  <a:pt x="21600" y="20665"/>
                </a:cubicBezTo>
                <a:lnTo>
                  <a:pt x="21600" y="935"/>
                </a:lnTo>
                <a:cubicBezTo>
                  <a:pt x="21600" y="661"/>
                  <a:pt x="21600" y="496"/>
                  <a:pt x="21539" y="386"/>
                </a:cubicBezTo>
                <a:cubicBezTo>
                  <a:pt x="21462" y="228"/>
                  <a:pt x="21295" y="103"/>
                  <a:pt x="21084" y="46"/>
                </a:cubicBezTo>
                <a:cubicBezTo>
                  <a:pt x="20938" y="0"/>
                  <a:pt x="20717" y="0"/>
                  <a:pt x="20351" y="0"/>
                </a:cubicBezTo>
                <a:lnTo>
                  <a:pt x="1249" y="0"/>
                </a:lnTo>
                <a:close/>
              </a:path>
            </a:pathLst>
          </a:custGeom>
          <a:ln w="12700">
            <a:miter lim="400000"/>
          </a:ln>
        </p:spPr>
      </p:pic>
      <p:pic>
        <p:nvPicPr>
          <p:cNvPr id="11" name="Image" descr="Image">
            <a:extLst>
              <a:ext uri="{FF2B5EF4-FFF2-40B4-BE49-F238E27FC236}">
                <a16:creationId xmlns:a16="http://schemas.microsoft.com/office/drawing/2014/main" id="{20A23937-AFB7-A870-D98B-D6CC932025D0}"/>
              </a:ext>
            </a:extLst>
          </p:cNvPr>
          <p:cNvPicPr>
            <a:picLocks noChangeAspect="1"/>
          </p:cNvPicPr>
          <p:nvPr/>
        </p:nvPicPr>
        <p:blipFill>
          <a:blip r:embed="rId2"/>
          <a:srcRect t="6555" r="2" b="6555"/>
          <a:stretch>
            <a:fillRect/>
          </a:stretch>
        </p:blipFill>
        <p:spPr>
          <a:xfrm>
            <a:off x="4259019" y="1544596"/>
            <a:ext cx="3667655" cy="2345267"/>
          </a:xfrm>
          <a:custGeom>
            <a:avLst/>
            <a:gdLst/>
            <a:ahLst/>
            <a:cxnLst>
              <a:cxn ang="0">
                <a:pos x="wd2" y="hd2"/>
              </a:cxn>
              <a:cxn ang="5400000">
                <a:pos x="wd2" y="hd2"/>
              </a:cxn>
              <a:cxn ang="10800000">
                <a:pos x="wd2" y="hd2"/>
              </a:cxn>
              <a:cxn ang="16200000">
                <a:pos x="wd2" y="hd2"/>
              </a:cxn>
            </a:cxnLst>
            <a:rect l="0" t="0" r="r" b="b"/>
            <a:pathLst>
              <a:path w="21600" h="21599" extrusionOk="0">
                <a:moveTo>
                  <a:pt x="1245" y="0"/>
                </a:moveTo>
                <a:cubicBezTo>
                  <a:pt x="880" y="0"/>
                  <a:pt x="661" y="0"/>
                  <a:pt x="514" y="95"/>
                </a:cubicBezTo>
                <a:cubicBezTo>
                  <a:pt x="304" y="215"/>
                  <a:pt x="138" y="475"/>
                  <a:pt x="61" y="804"/>
                </a:cubicBezTo>
                <a:cubicBezTo>
                  <a:pt x="0" y="1033"/>
                  <a:pt x="0" y="1376"/>
                  <a:pt x="0" y="1947"/>
                </a:cubicBezTo>
                <a:lnTo>
                  <a:pt x="0" y="19653"/>
                </a:lnTo>
                <a:cubicBezTo>
                  <a:pt x="0" y="20224"/>
                  <a:pt x="0" y="20567"/>
                  <a:pt x="61" y="20796"/>
                </a:cubicBezTo>
                <a:cubicBezTo>
                  <a:pt x="138" y="21125"/>
                  <a:pt x="304" y="21385"/>
                  <a:pt x="514" y="21505"/>
                </a:cubicBezTo>
                <a:cubicBezTo>
                  <a:pt x="661" y="21600"/>
                  <a:pt x="880" y="21600"/>
                  <a:pt x="1245" y="21600"/>
                </a:cubicBezTo>
                <a:lnTo>
                  <a:pt x="20356" y="21600"/>
                </a:lnTo>
                <a:cubicBezTo>
                  <a:pt x="20722" y="21600"/>
                  <a:pt x="20939" y="21600"/>
                  <a:pt x="21086" y="21505"/>
                </a:cubicBezTo>
                <a:cubicBezTo>
                  <a:pt x="21296" y="21385"/>
                  <a:pt x="21462" y="21125"/>
                  <a:pt x="21539" y="20796"/>
                </a:cubicBezTo>
                <a:cubicBezTo>
                  <a:pt x="21600" y="20567"/>
                  <a:pt x="21600" y="20224"/>
                  <a:pt x="21600" y="19653"/>
                </a:cubicBezTo>
                <a:lnTo>
                  <a:pt x="21600" y="1947"/>
                </a:lnTo>
                <a:cubicBezTo>
                  <a:pt x="21600" y="1376"/>
                  <a:pt x="21600" y="1033"/>
                  <a:pt x="21539" y="804"/>
                </a:cubicBezTo>
                <a:cubicBezTo>
                  <a:pt x="21462" y="475"/>
                  <a:pt x="21296" y="215"/>
                  <a:pt x="21086" y="95"/>
                </a:cubicBezTo>
                <a:cubicBezTo>
                  <a:pt x="20939" y="0"/>
                  <a:pt x="20722" y="0"/>
                  <a:pt x="20356" y="0"/>
                </a:cubicBezTo>
                <a:lnTo>
                  <a:pt x="1245" y="0"/>
                </a:lnTo>
                <a:close/>
              </a:path>
            </a:pathLst>
          </a:custGeom>
          <a:ln w="12700">
            <a:miter lim="400000"/>
          </a:ln>
        </p:spPr>
      </p:pic>
      <p:pic>
        <p:nvPicPr>
          <p:cNvPr id="12" name="Image" descr="Image">
            <a:extLst>
              <a:ext uri="{FF2B5EF4-FFF2-40B4-BE49-F238E27FC236}">
                <a16:creationId xmlns:a16="http://schemas.microsoft.com/office/drawing/2014/main" id="{0240CC0E-5927-79C9-3730-4196CD0D36A8}"/>
              </a:ext>
            </a:extLst>
          </p:cNvPr>
          <p:cNvPicPr>
            <a:picLocks noChangeAspect="1"/>
          </p:cNvPicPr>
          <p:nvPr/>
        </p:nvPicPr>
        <p:blipFill>
          <a:blip r:embed="rId2"/>
          <a:srcRect t="6555" r="2" b="6555"/>
          <a:stretch>
            <a:fillRect/>
          </a:stretch>
        </p:blipFill>
        <p:spPr>
          <a:xfrm>
            <a:off x="4259019" y="4084596"/>
            <a:ext cx="3667655" cy="2345267"/>
          </a:xfrm>
          <a:custGeom>
            <a:avLst/>
            <a:gdLst/>
            <a:ahLst/>
            <a:cxnLst>
              <a:cxn ang="0">
                <a:pos x="wd2" y="hd2"/>
              </a:cxn>
              <a:cxn ang="5400000">
                <a:pos x="wd2" y="hd2"/>
              </a:cxn>
              <a:cxn ang="10800000">
                <a:pos x="wd2" y="hd2"/>
              </a:cxn>
              <a:cxn ang="16200000">
                <a:pos x="wd2" y="hd2"/>
              </a:cxn>
            </a:cxnLst>
            <a:rect l="0" t="0" r="r" b="b"/>
            <a:pathLst>
              <a:path w="21600" h="21599" extrusionOk="0">
                <a:moveTo>
                  <a:pt x="1245" y="0"/>
                </a:moveTo>
                <a:cubicBezTo>
                  <a:pt x="880" y="0"/>
                  <a:pt x="661" y="0"/>
                  <a:pt x="514" y="95"/>
                </a:cubicBezTo>
                <a:cubicBezTo>
                  <a:pt x="304" y="215"/>
                  <a:pt x="138" y="475"/>
                  <a:pt x="61" y="804"/>
                </a:cubicBezTo>
                <a:cubicBezTo>
                  <a:pt x="0" y="1033"/>
                  <a:pt x="0" y="1376"/>
                  <a:pt x="0" y="1947"/>
                </a:cubicBezTo>
                <a:lnTo>
                  <a:pt x="0" y="19653"/>
                </a:lnTo>
                <a:cubicBezTo>
                  <a:pt x="0" y="20224"/>
                  <a:pt x="0" y="20567"/>
                  <a:pt x="61" y="20796"/>
                </a:cubicBezTo>
                <a:cubicBezTo>
                  <a:pt x="138" y="21125"/>
                  <a:pt x="304" y="21385"/>
                  <a:pt x="514" y="21505"/>
                </a:cubicBezTo>
                <a:cubicBezTo>
                  <a:pt x="661" y="21600"/>
                  <a:pt x="880" y="21600"/>
                  <a:pt x="1245" y="21600"/>
                </a:cubicBezTo>
                <a:lnTo>
                  <a:pt x="20356" y="21600"/>
                </a:lnTo>
                <a:cubicBezTo>
                  <a:pt x="20722" y="21600"/>
                  <a:pt x="20939" y="21600"/>
                  <a:pt x="21086" y="21505"/>
                </a:cubicBezTo>
                <a:cubicBezTo>
                  <a:pt x="21296" y="21385"/>
                  <a:pt x="21462" y="21125"/>
                  <a:pt x="21539" y="20796"/>
                </a:cubicBezTo>
                <a:cubicBezTo>
                  <a:pt x="21600" y="20567"/>
                  <a:pt x="21600" y="20224"/>
                  <a:pt x="21600" y="19653"/>
                </a:cubicBezTo>
                <a:lnTo>
                  <a:pt x="21600" y="1947"/>
                </a:lnTo>
                <a:cubicBezTo>
                  <a:pt x="21600" y="1376"/>
                  <a:pt x="21600" y="1033"/>
                  <a:pt x="21539" y="804"/>
                </a:cubicBezTo>
                <a:cubicBezTo>
                  <a:pt x="21462" y="475"/>
                  <a:pt x="21296" y="215"/>
                  <a:pt x="21086" y="95"/>
                </a:cubicBezTo>
                <a:cubicBezTo>
                  <a:pt x="20939" y="0"/>
                  <a:pt x="20722" y="0"/>
                  <a:pt x="20356" y="0"/>
                </a:cubicBezTo>
                <a:lnTo>
                  <a:pt x="1245" y="0"/>
                </a:lnTo>
                <a:close/>
              </a:path>
            </a:pathLst>
          </a:custGeom>
          <a:ln w="12700">
            <a:miter lim="400000"/>
          </a:ln>
        </p:spPr>
      </p:pic>
      <p:pic>
        <p:nvPicPr>
          <p:cNvPr id="13" name="Image" descr="Image">
            <a:extLst>
              <a:ext uri="{FF2B5EF4-FFF2-40B4-BE49-F238E27FC236}">
                <a16:creationId xmlns:a16="http://schemas.microsoft.com/office/drawing/2014/main" id="{9F57A9C2-F6CD-43AD-BAE0-20BE1B6FFA37}"/>
              </a:ext>
            </a:extLst>
          </p:cNvPr>
          <p:cNvPicPr>
            <a:picLocks noChangeAspect="1"/>
          </p:cNvPicPr>
          <p:nvPr/>
        </p:nvPicPr>
        <p:blipFill>
          <a:blip r:embed="rId2"/>
          <a:srcRect l="22456" r="22456"/>
          <a:stretch>
            <a:fillRect/>
          </a:stretch>
        </p:blipFill>
        <p:spPr>
          <a:xfrm>
            <a:off x="404195" y="1544596"/>
            <a:ext cx="3656807" cy="4885179"/>
          </a:xfrm>
          <a:custGeom>
            <a:avLst/>
            <a:gdLst/>
            <a:ahLst/>
            <a:cxnLst>
              <a:cxn ang="0">
                <a:pos x="wd2" y="hd2"/>
              </a:cxn>
              <a:cxn ang="5400000">
                <a:pos x="wd2" y="hd2"/>
              </a:cxn>
              <a:cxn ang="10800000">
                <a:pos x="wd2" y="hd2"/>
              </a:cxn>
              <a:cxn ang="16200000">
                <a:pos x="wd2" y="hd2"/>
              </a:cxn>
            </a:cxnLst>
            <a:rect l="0" t="0" r="r" b="b"/>
            <a:pathLst>
              <a:path w="21600" h="21600" extrusionOk="0">
                <a:moveTo>
                  <a:pt x="1249" y="0"/>
                </a:moveTo>
                <a:cubicBezTo>
                  <a:pt x="883" y="0"/>
                  <a:pt x="662" y="0"/>
                  <a:pt x="516" y="46"/>
                </a:cubicBezTo>
                <a:cubicBezTo>
                  <a:pt x="305" y="103"/>
                  <a:pt x="138" y="228"/>
                  <a:pt x="61" y="386"/>
                </a:cubicBezTo>
                <a:cubicBezTo>
                  <a:pt x="0" y="496"/>
                  <a:pt x="0" y="661"/>
                  <a:pt x="0" y="935"/>
                </a:cubicBezTo>
                <a:lnTo>
                  <a:pt x="0" y="20665"/>
                </a:lnTo>
                <a:cubicBezTo>
                  <a:pt x="0" y="20939"/>
                  <a:pt x="0" y="21104"/>
                  <a:pt x="61" y="21214"/>
                </a:cubicBezTo>
                <a:cubicBezTo>
                  <a:pt x="138" y="21372"/>
                  <a:pt x="305" y="21497"/>
                  <a:pt x="516" y="21554"/>
                </a:cubicBezTo>
                <a:cubicBezTo>
                  <a:pt x="662" y="21600"/>
                  <a:pt x="883" y="21600"/>
                  <a:pt x="1249" y="21600"/>
                </a:cubicBezTo>
                <a:lnTo>
                  <a:pt x="20351" y="21600"/>
                </a:lnTo>
                <a:cubicBezTo>
                  <a:pt x="20717" y="21600"/>
                  <a:pt x="20938" y="21600"/>
                  <a:pt x="21084" y="21554"/>
                </a:cubicBezTo>
                <a:cubicBezTo>
                  <a:pt x="21295" y="21497"/>
                  <a:pt x="21462" y="21372"/>
                  <a:pt x="21539" y="21214"/>
                </a:cubicBezTo>
                <a:cubicBezTo>
                  <a:pt x="21600" y="21104"/>
                  <a:pt x="21600" y="20939"/>
                  <a:pt x="21600" y="20665"/>
                </a:cubicBezTo>
                <a:lnTo>
                  <a:pt x="21600" y="935"/>
                </a:lnTo>
                <a:cubicBezTo>
                  <a:pt x="21600" y="661"/>
                  <a:pt x="21600" y="496"/>
                  <a:pt x="21539" y="386"/>
                </a:cubicBezTo>
                <a:cubicBezTo>
                  <a:pt x="21462" y="228"/>
                  <a:pt x="21295" y="103"/>
                  <a:pt x="21084" y="46"/>
                </a:cubicBezTo>
                <a:cubicBezTo>
                  <a:pt x="20938" y="0"/>
                  <a:pt x="20717" y="0"/>
                  <a:pt x="20351" y="0"/>
                </a:cubicBezTo>
                <a:lnTo>
                  <a:pt x="1249" y="0"/>
                </a:lnTo>
                <a:close/>
              </a:path>
            </a:pathLst>
          </a:custGeom>
          <a:ln w="12700">
            <a:miter lim="400000"/>
          </a:ln>
        </p:spPr>
      </p:pic>
    </p:spTree>
    <p:extLst>
      <p:ext uri="{BB962C8B-B14F-4D97-AF65-F5344CB8AC3E}">
        <p14:creationId xmlns:p14="http://schemas.microsoft.com/office/powerpoint/2010/main" val="338247016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014B0-4B26-B254-3535-3F1D27A0E41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84C47D0-8C96-06CE-42E4-82F5EF2341A8}"/>
              </a:ext>
            </a:extLst>
          </p:cNvPr>
          <p:cNvSpPr>
            <a:spLocks noGrp="1"/>
          </p:cNvSpPr>
          <p:nvPr>
            <p:ph type="title"/>
          </p:nvPr>
        </p:nvSpPr>
        <p:spPr/>
        <p:txBody>
          <a:bodyPr/>
          <a:lstStyle/>
          <a:p>
            <a:r>
              <a:rPr lang="en-US" dirty="0"/>
              <a:t>Header lorem ipsum</a:t>
            </a:r>
          </a:p>
        </p:txBody>
      </p:sp>
      <p:sp>
        <p:nvSpPr>
          <p:cNvPr id="2" name="Footer Placeholder 1">
            <a:extLst>
              <a:ext uri="{FF2B5EF4-FFF2-40B4-BE49-F238E27FC236}">
                <a16:creationId xmlns:a16="http://schemas.microsoft.com/office/drawing/2014/main" id="{5E6459A5-ACA7-992F-2CAC-06777BFEAC02}"/>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020424BB-E674-1C90-2CAB-1AFA6DAF79E6}"/>
              </a:ext>
            </a:extLst>
          </p:cNvPr>
          <p:cNvSpPr>
            <a:spLocks noGrp="1"/>
          </p:cNvSpPr>
          <p:nvPr>
            <p:ph type="sldNum" sz="quarter" idx="12"/>
          </p:nvPr>
        </p:nvSpPr>
        <p:spPr/>
        <p:txBody>
          <a:bodyPr/>
          <a:lstStyle/>
          <a:p>
            <a:fld id="{AEAD572E-2F50-43BC-A5A3-42ECFACCA1CC}" type="slidenum">
              <a:rPr lang="en-US" smtClean="0"/>
              <a:t>76</a:t>
            </a:fld>
            <a:endParaRPr lang="en-US"/>
          </a:p>
        </p:txBody>
      </p:sp>
      <p:pic>
        <p:nvPicPr>
          <p:cNvPr id="5" name="Image" descr="Image">
            <a:extLst>
              <a:ext uri="{FF2B5EF4-FFF2-40B4-BE49-F238E27FC236}">
                <a16:creationId xmlns:a16="http://schemas.microsoft.com/office/drawing/2014/main" id="{930A60A9-589E-EA02-56B9-85F6B868CBDC}"/>
              </a:ext>
            </a:extLst>
          </p:cNvPr>
          <p:cNvPicPr>
            <a:picLocks noChangeAspect="1"/>
          </p:cNvPicPr>
          <p:nvPr/>
        </p:nvPicPr>
        <p:blipFill>
          <a:blip r:embed="rId2"/>
          <a:srcRect l="7491" r="7491"/>
          <a:stretch>
            <a:fillRect/>
          </a:stretch>
        </p:blipFill>
        <p:spPr>
          <a:xfrm>
            <a:off x="9051428" y="1547922"/>
            <a:ext cx="2709334" cy="2345267"/>
          </a:xfrm>
          <a:custGeom>
            <a:avLst/>
            <a:gdLst/>
            <a:ahLst/>
            <a:cxnLst>
              <a:cxn ang="0">
                <a:pos x="wd2" y="hd2"/>
              </a:cxn>
              <a:cxn ang="5400000">
                <a:pos x="wd2" y="hd2"/>
              </a:cxn>
              <a:cxn ang="10800000">
                <a:pos x="wd2" y="hd2"/>
              </a:cxn>
              <a:cxn ang="16200000">
                <a:pos x="wd2" y="hd2"/>
              </a:cxn>
            </a:cxnLst>
            <a:rect l="0" t="0" r="r" b="b"/>
            <a:pathLst>
              <a:path w="21599" h="21599" extrusionOk="0">
                <a:moveTo>
                  <a:pt x="1686" y="0"/>
                </a:moveTo>
                <a:cubicBezTo>
                  <a:pt x="1191" y="0"/>
                  <a:pt x="894" y="0"/>
                  <a:pt x="696" y="95"/>
                </a:cubicBezTo>
                <a:cubicBezTo>
                  <a:pt x="411" y="215"/>
                  <a:pt x="186" y="475"/>
                  <a:pt x="83" y="804"/>
                </a:cubicBezTo>
                <a:cubicBezTo>
                  <a:pt x="0" y="1033"/>
                  <a:pt x="0" y="1376"/>
                  <a:pt x="0" y="1947"/>
                </a:cubicBezTo>
                <a:lnTo>
                  <a:pt x="0" y="19653"/>
                </a:lnTo>
                <a:cubicBezTo>
                  <a:pt x="0" y="20224"/>
                  <a:pt x="0" y="20567"/>
                  <a:pt x="83" y="20796"/>
                </a:cubicBezTo>
                <a:cubicBezTo>
                  <a:pt x="186" y="21125"/>
                  <a:pt x="411" y="21385"/>
                  <a:pt x="696" y="21505"/>
                </a:cubicBezTo>
                <a:cubicBezTo>
                  <a:pt x="894" y="21600"/>
                  <a:pt x="1191" y="21600"/>
                  <a:pt x="1686" y="21600"/>
                </a:cubicBezTo>
                <a:lnTo>
                  <a:pt x="19914" y="21600"/>
                </a:lnTo>
                <a:cubicBezTo>
                  <a:pt x="20409" y="21600"/>
                  <a:pt x="20706" y="21600"/>
                  <a:pt x="20904" y="21505"/>
                </a:cubicBezTo>
                <a:cubicBezTo>
                  <a:pt x="21189" y="21385"/>
                  <a:pt x="21414" y="21125"/>
                  <a:pt x="21517" y="20796"/>
                </a:cubicBezTo>
                <a:cubicBezTo>
                  <a:pt x="21600" y="20567"/>
                  <a:pt x="21600" y="20224"/>
                  <a:pt x="21600" y="19653"/>
                </a:cubicBezTo>
                <a:lnTo>
                  <a:pt x="21600" y="1947"/>
                </a:lnTo>
                <a:cubicBezTo>
                  <a:pt x="21600" y="1376"/>
                  <a:pt x="21600" y="1033"/>
                  <a:pt x="21517" y="804"/>
                </a:cubicBezTo>
                <a:cubicBezTo>
                  <a:pt x="21414" y="475"/>
                  <a:pt x="21189" y="215"/>
                  <a:pt x="20904" y="95"/>
                </a:cubicBezTo>
                <a:cubicBezTo>
                  <a:pt x="20706" y="0"/>
                  <a:pt x="20409" y="0"/>
                  <a:pt x="19914" y="0"/>
                </a:cubicBezTo>
                <a:lnTo>
                  <a:pt x="1686" y="0"/>
                </a:lnTo>
                <a:close/>
              </a:path>
            </a:pathLst>
          </a:custGeom>
          <a:ln w="12700">
            <a:miter lim="400000"/>
          </a:ln>
        </p:spPr>
      </p:pic>
      <p:pic>
        <p:nvPicPr>
          <p:cNvPr id="6" name="Image" descr="Image">
            <a:extLst>
              <a:ext uri="{FF2B5EF4-FFF2-40B4-BE49-F238E27FC236}">
                <a16:creationId xmlns:a16="http://schemas.microsoft.com/office/drawing/2014/main" id="{33F81F97-F310-BF0E-C7F5-8CBCAA12C627}"/>
              </a:ext>
            </a:extLst>
          </p:cNvPr>
          <p:cNvPicPr>
            <a:picLocks noChangeAspect="1"/>
          </p:cNvPicPr>
          <p:nvPr/>
        </p:nvPicPr>
        <p:blipFill>
          <a:blip r:embed="rId2"/>
          <a:srcRect t="24955" b="17473"/>
          <a:stretch>
            <a:fillRect/>
          </a:stretch>
        </p:blipFill>
        <p:spPr>
          <a:xfrm>
            <a:off x="3316436" y="1547923"/>
            <a:ext cx="5535508" cy="2345267"/>
          </a:xfrm>
          <a:custGeom>
            <a:avLst/>
            <a:gdLst/>
            <a:ahLst/>
            <a:cxnLst>
              <a:cxn ang="0">
                <a:pos x="wd2" y="hd2"/>
              </a:cxn>
              <a:cxn ang="5400000">
                <a:pos x="wd2" y="hd2"/>
              </a:cxn>
              <a:cxn ang="10800000">
                <a:pos x="wd2" y="hd2"/>
              </a:cxn>
              <a:cxn ang="16200000">
                <a:pos x="wd2" y="hd2"/>
              </a:cxn>
            </a:cxnLst>
            <a:rect l="0" t="0" r="r" b="b"/>
            <a:pathLst>
              <a:path w="21600" h="21599" extrusionOk="0">
                <a:moveTo>
                  <a:pt x="825" y="0"/>
                </a:moveTo>
                <a:cubicBezTo>
                  <a:pt x="583" y="0"/>
                  <a:pt x="438" y="0"/>
                  <a:pt x="341" y="95"/>
                </a:cubicBezTo>
                <a:cubicBezTo>
                  <a:pt x="201" y="215"/>
                  <a:pt x="91" y="475"/>
                  <a:pt x="40" y="804"/>
                </a:cubicBezTo>
                <a:cubicBezTo>
                  <a:pt x="0" y="1033"/>
                  <a:pt x="0" y="1376"/>
                  <a:pt x="0" y="1947"/>
                </a:cubicBezTo>
                <a:lnTo>
                  <a:pt x="0" y="19653"/>
                </a:lnTo>
                <a:cubicBezTo>
                  <a:pt x="0" y="20224"/>
                  <a:pt x="0" y="20567"/>
                  <a:pt x="40" y="20796"/>
                </a:cubicBezTo>
                <a:cubicBezTo>
                  <a:pt x="91" y="21125"/>
                  <a:pt x="201" y="21385"/>
                  <a:pt x="341" y="21505"/>
                </a:cubicBezTo>
                <a:cubicBezTo>
                  <a:pt x="438" y="21600"/>
                  <a:pt x="583" y="21600"/>
                  <a:pt x="825" y="21600"/>
                </a:cubicBezTo>
                <a:lnTo>
                  <a:pt x="20775" y="21600"/>
                </a:lnTo>
                <a:cubicBezTo>
                  <a:pt x="21017" y="21600"/>
                  <a:pt x="21163" y="21600"/>
                  <a:pt x="21259" y="21505"/>
                </a:cubicBezTo>
                <a:cubicBezTo>
                  <a:pt x="21399" y="21385"/>
                  <a:pt x="21508" y="21125"/>
                  <a:pt x="21559" y="20796"/>
                </a:cubicBezTo>
                <a:cubicBezTo>
                  <a:pt x="21599" y="20567"/>
                  <a:pt x="21600" y="20224"/>
                  <a:pt x="21600" y="19653"/>
                </a:cubicBezTo>
                <a:lnTo>
                  <a:pt x="21600" y="1947"/>
                </a:lnTo>
                <a:cubicBezTo>
                  <a:pt x="21600" y="1376"/>
                  <a:pt x="21599" y="1033"/>
                  <a:pt x="21559" y="804"/>
                </a:cubicBezTo>
                <a:cubicBezTo>
                  <a:pt x="21508" y="475"/>
                  <a:pt x="21399" y="215"/>
                  <a:pt x="21259" y="95"/>
                </a:cubicBezTo>
                <a:cubicBezTo>
                  <a:pt x="21163" y="0"/>
                  <a:pt x="21017" y="0"/>
                  <a:pt x="20775" y="0"/>
                </a:cubicBezTo>
                <a:lnTo>
                  <a:pt x="825" y="0"/>
                </a:lnTo>
                <a:close/>
              </a:path>
            </a:pathLst>
          </a:custGeom>
          <a:ln w="12700">
            <a:miter lim="400000"/>
          </a:ln>
        </p:spPr>
      </p:pic>
      <p:pic>
        <p:nvPicPr>
          <p:cNvPr id="7" name="Image" descr="Image">
            <a:extLst>
              <a:ext uri="{FF2B5EF4-FFF2-40B4-BE49-F238E27FC236}">
                <a16:creationId xmlns:a16="http://schemas.microsoft.com/office/drawing/2014/main" id="{350B0B44-84E2-2399-304A-71899FBF6BC4}"/>
              </a:ext>
            </a:extLst>
          </p:cNvPr>
          <p:cNvPicPr>
            <a:picLocks noChangeAspect="1"/>
          </p:cNvPicPr>
          <p:nvPr/>
        </p:nvPicPr>
        <p:blipFill>
          <a:blip r:embed="rId2"/>
          <a:srcRect l="7491" r="7491"/>
          <a:stretch>
            <a:fillRect/>
          </a:stretch>
        </p:blipFill>
        <p:spPr>
          <a:xfrm>
            <a:off x="406399" y="1547922"/>
            <a:ext cx="2709335" cy="2345267"/>
          </a:xfrm>
          <a:custGeom>
            <a:avLst/>
            <a:gdLst/>
            <a:ahLst/>
            <a:cxnLst>
              <a:cxn ang="0">
                <a:pos x="wd2" y="hd2"/>
              </a:cxn>
              <a:cxn ang="5400000">
                <a:pos x="wd2" y="hd2"/>
              </a:cxn>
              <a:cxn ang="10800000">
                <a:pos x="wd2" y="hd2"/>
              </a:cxn>
              <a:cxn ang="16200000">
                <a:pos x="wd2" y="hd2"/>
              </a:cxn>
            </a:cxnLst>
            <a:rect l="0" t="0" r="r" b="b"/>
            <a:pathLst>
              <a:path w="21599" h="21599" extrusionOk="0">
                <a:moveTo>
                  <a:pt x="1686" y="0"/>
                </a:moveTo>
                <a:cubicBezTo>
                  <a:pt x="1191" y="0"/>
                  <a:pt x="894" y="0"/>
                  <a:pt x="696" y="95"/>
                </a:cubicBezTo>
                <a:cubicBezTo>
                  <a:pt x="411" y="215"/>
                  <a:pt x="186" y="475"/>
                  <a:pt x="83" y="804"/>
                </a:cubicBezTo>
                <a:cubicBezTo>
                  <a:pt x="0" y="1033"/>
                  <a:pt x="0" y="1376"/>
                  <a:pt x="0" y="1947"/>
                </a:cubicBezTo>
                <a:lnTo>
                  <a:pt x="0" y="19653"/>
                </a:lnTo>
                <a:cubicBezTo>
                  <a:pt x="0" y="20224"/>
                  <a:pt x="0" y="20567"/>
                  <a:pt x="83" y="20796"/>
                </a:cubicBezTo>
                <a:cubicBezTo>
                  <a:pt x="186" y="21125"/>
                  <a:pt x="411" y="21385"/>
                  <a:pt x="696" y="21505"/>
                </a:cubicBezTo>
                <a:cubicBezTo>
                  <a:pt x="894" y="21600"/>
                  <a:pt x="1191" y="21600"/>
                  <a:pt x="1686" y="21600"/>
                </a:cubicBezTo>
                <a:lnTo>
                  <a:pt x="19914" y="21600"/>
                </a:lnTo>
                <a:cubicBezTo>
                  <a:pt x="20409" y="21600"/>
                  <a:pt x="20706" y="21600"/>
                  <a:pt x="20904" y="21505"/>
                </a:cubicBezTo>
                <a:cubicBezTo>
                  <a:pt x="21189" y="21385"/>
                  <a:pt x="21414" y="21125"/>
                  <a:pt x="21517" y="20796"/>
                </a:cubicBezTo>
                <a:cubicBezTo>
                  <a:pt x="21600" y="20567"/>
                  <a:pt x="21600" y="20224"/>
                  <a:pt x="21600" y="19653"/>
                </a:cubicBezTo>
                <a:lnTo>
                  <a:pt x="21600" y="1947"/>
                </a:lnTo>
                <a:cubicBezTo>
                  <a:pt x="21600" y="1376"/>
                  <a:pt x="21600" y="1033"/>
                  <a:pt x="21517" y="804"/>
                </a:cubicBezTo>
                <a:cubicBezTo>
                  <a:pt x="21414" y="475"/>
                  <a:pt x="21189" y="215"/>
                  <a:pt x="20904" y="95"/>
                </a:cubicBezTo>
                <a:cubicBezTo>
                  <a:pt x="20706" y="0"/>
                  <a:pt x="20409" y="0"/>
                  <a:pt x="19914" y="0"/>
                </a:cubicBezTo>
                <a:lnTo>
                  <a:pt x="1686" y="0"/>
                </a:lnTo>
                <a:close/>
              </a:path>
            </a:pathLst>
          </a:custGeom>
          <a:ln w="12700">
            <a:miter lim="400000"/>
          </a:ln>
        </p:spPr>
      </p:pic>
      <p:pic>
        <p:nvPicPr>
          <p:cNvPr id="8" name="Image" descr="Image">
            <a:extLst>
              <a:ext uri="{FF2B5EF4-FFF2-40B4-BE49-F238E27FC236}">
                <a16:creationId xmlns:a16="http://schemas.microsoft.com/office/drawing/2014/main" id="{95AE62A7-5C28-169A-588F-FF6B3D615462}"/>
              </a:ext>
            </a:extLst>
          </p:cNvPr>
          <p:cNvPicPr>
            <a:picLocks noChangeAspect="1"/>
          </p:cNvPicPr>
          <p:nvPr/>
        </p:nvPicPr>
        <p:blipFill>
          <a:blip r:embed="rId2"/>
          <a:srcRect l="7491" r="7491"/>
          <a:stretch>
            <a:fillRect/>
          </a:stretch>
        </p:blipFill>
        <p:spPr>
          <a:xfrm>
            <a:off x="406399" y="4087923"/>
            <a:ext cx="2709335" cy="2345267"/>
          </a:xfrm>
          <a:custGeom>
            <a:avLst/>
            <a:gdLst/>
            <a:ahLst/>
            <a:cxnLst>
              <a:cxn ang="0">
                <a:pos x="wd2" y="hd2"/>
              </a:cxn>
              <a:cxn ang="5400000">
                <a:pos x="wd2" y="hd2"/>
              </a:cxn>
              <a:cxn ang="10800000">
                <a:pos x="wd2" y="hd2"/>
              </a:cxn>
              <a:cxn ang="16200000">
                <a:pos x="wd2" y="hd2"/>
              </a:cxn>
            </a:cxnLst>
            <a:rect l="0" t="0" r="r" b="b"/>
            <a:pathLst>
              <a:path w="21599" h="21599" extrusionOk="0">
                <a:moveTo>
                  <a:pt x="1686" y="0"/>
                </a:moveTo>
                <a:cubicBezTo>
                  <a:pt x="1191" y="0"/>
                  <a:pt x="894" y="0"/>
                  <a:pt x="696" y="95"/>
                </a:cubicBezTo>
                <a:cubicBezTo>
                  <a:pt x="411" y="215"/>
                  <a:pt x="186" y="475"/>
                  <a:pt x="83" y="804"/>
                </a:cubicBezTo>
                <a:cubicBezTo>
                  <a:pt x="0" y="1033"/>
                  <a:pt x="0" y="1376"/>
                  <a:pt x="0" y="1947"/>
                </a:cubicBezTo>
                <a:lnTo>
                  <a:pt x="0" y="19653"/>
                </a:lnTo>
                <a:cubicBezTo>
                  <a:pt x="0" y="20224"/>
                  <a:pt x="0" y="20567"/>
                  <a:pt x="83" y="20796"/>
                </a:cubicBezTo>
                <a:cubicBezTo>
                  <a:pt x="186" y="21125"/>
                  <a:pt x="411" y="21385"/>
                  <a:pt x="696" y="21505"/>
                </a:cubicBezTo>
                <a:cubicBezTo>
                  <a:pt x="894" y="21600"/>
                  <a:pt x="1191" y="21600"/>
                  <a:pt x="1686" y="21600"/>
                </a:cubicBezTo>
                <a:lnTo>
                  <a:pt x="19914" y="21600"/>
                </a:lnTo>
                <a:cubicBezTo>
                  <a:pt x="20409" y="21600"/>
                  <a:pt x="20706" y="21600"/>
                  <a:pt x="20904" y="21505"/>
                </a:cubicBezTo>
                <a:cubicBezTo>
                  <a:pt x="21189" y="21385"/>
                  <a:pt x="21414" y="21125"/>
                  <a:pt x="21517" y="20796"/>
                </a:cubicBezTo>
                <a:cubicBezTo>
                  <a:pt x="21600" y="20567"/>
                  <a:pt x="21600" y="20224"/>
                  <a:pt x="21600" y="19653"/>
                </a:cubicBezTo>
                <a:lnTo>
                  <a:pt x="21600" y="1947"/>
                </a:lnTo>
                <a:cubicBezTo>
                  <a:pt x="21600" y="1376"/>
                  <a:pt x="21600" y="1033"/>
                  <a:pt x="21517" y="804"/>
                </a:cubicBezTo>
                <a:cubicBezTo>
                  <a:pt x="21414" y="475"/>
                  <a:pt x="21189" y="215"/>
                  <a:pt x="20904" y="95"/>
                </a:cubicBezTo>
                <a:cubicBezTo>
                  <a:pt x="20706" y="0"/>
                  <a:pt x="20409" y="0"/>
                  <a:pt x="19914" y="0"/>
                </a:cubicBezTo>
                <a:lnTo>
                  <a:pt x="1686" y="0"/>
                </a:lnTo>
                <a:close/>
              </a:path>
            </a:pathLst>
          </a:custGeom>
          <a:ln w="12700">
            <a:miter lim="400000"/>
          </a:ln>
        </p:spPr>
      </p:pic>
      <p:pic>
        <p:nvPicPr>
          <p:cNvPr id="9" name="Image" descr="Image">
            <a:extLst>
              <a:ext uri="{FF2B5EF4-FFF2-40B4-BE49-F238E27FC236}">
                <a16:creationId xmlns:a16="http://schemas.microsoft.com/office/drawing/2014/main" id="{E1BB1EB2-F220-8D11-7D5D-824A3AB804E0}"/>
              </a:ext>
            </a:extLst>
          </p:cNvPr>
          <p:cNvPicPr>
            <a:picLocks noChangeAspect="1"/>
          </p:cNvPicPr>
          <p:nvPr/>
        </p:nvPicPr>
        <p:blipFill>
          <a:blip r:embed="rId2"/>
          <a:srcRect l="7491" r="7491"/>
          <a:stretch>
            <a:fillRect/>
          </a:stretch>
        </p:blipFill>
        <p:spPr>
          <a:xfrm>
            <a:off x="3316436" y="4087923"/>
            <a:ext cx="2709334" cy="2345267"/>
          </a:xfrm>
          <a:custGeom>
            <a:avLst/>
            <a:gdLst/>
            <a:ahLst/>
            <a:cxnLst>
              <a:cxn ang="0">
                <a:pos x="wd2" y="hd2"/>
              </a:cxn>
              <a:cxn ang="5400000">
                <a:pos x="wd2" y="hd2"/>
              </a:cxn>
              <a:cxn ang="10800000">
                <a:pos x="wd2" y="hd2"/>
              </a:cxn>
              <a:cxn ang="16200000">
                <a:pos x="wd2" y="hd2"/>
              </a:cxn>
            </a:cxnLst>
            <a:rect l="0" t="0" r="r" b="b"/>
            <a:pathLst>
              <a:path w="21599" h="21599" extrusionOk="0">
                <a:moveTo>
                  <a:pt x="1686" y="0"/>
                </a:moveTo>
                <a:cubicBezTo>
                  <a:pt x="1191" y="0"/>
                  <a:pt x="894" y="0"/>
                  <a:pt x="696" y="95"/>
                </a:cubicBezTo>
                <a:cubicBezTo>
                  <a:pt x="411" y="215"/>
                  <a:pt x="186" y="475"/>
                  <a:pt x="83" y="804"/>
                </a:cubicBezTo>
                <a:cubicBezTo>
                  <a:pt x="0" y="1033"/>
                  <a:pt x="0" y="1376"/>
                  <a:pt x="0" y="1947"/>
                </a:cubicBezTo>
                <a:lnTo>
                  <a:pt x="0" y="19653"/>
                </a:lnTo>
                <a:cubicBezTo>
                  <a:pt x="0" y="20224"/>
                  <a:pt x="0" y="20567"/>
                  <a:pt x="83" y="20796"/>
                </a:cubicBezTo>
                <a:cubicBezTo>
                  <a:pt x="186" y="21125"/>
                  <a:pt x="411" y="21385"/>
                  <a:pt x="696" y="21505"/>
                </a:cubicBezTo>
                <a:cubicBezTo>
                  <a:pt x="894" y="21600"/>
                  <a:pt x="1191" y="21600"/>
                  <a:pt x="1686" y="21600"/>
                </a:cubicBezTo>
                <a:lnTo>
                  <a:pt x="19914" y="21600"/>
                </a:lnTo>
                <a:cubicBezTo>
                  <a:pt x="20409" y="21600"/>
                  <a:pt x="20706" y="21600"/>
                  <a:pt x="20904" y="21505"/>
                </a:cubicBezTo>
                <a:cubicBezTo>
                  <a:pt x="21189" y="21385"/>
                  <a:pt x="21414" y="21125"/>
                  <a:pt x="21517" y="20796"/>
                </a:cubicBezTo>
                <a:cubicBezTo>
                  <a:pt x="21600" y="20567"/>
                  <a:pt x="21600" y="20224"/>
                  <a:pt x="21600" y="19653"/>
                </a:cubicBezTo>
                <a:lnTo>
                  <a:pt x="21600" y="1947"/>
                </a:lnTo>
                <a:cubicBezTo>
                  <a:pt x="21600" y="1376"/>
                  <a:pt x="21600" y="1033"/>
                  <a:pt x="21517" y="804"/>
                </a:cubicBezTo>
                <a:cubicBezTo>
                  <a:pt x="21414" y="475"/>
                  <a:pt x="21189" y="215"/>
                  <a:pt x="20904" y="95"/>
                </a:cubicBezTo>
                <a:cubicBezTo>
                  <a:pt x="20706" y="0"/>
                  <a:pt x="20409" y="0"/>
                  <a:pt x="19914" y="0"/>
                </a:cubicBezTo>
                <a:lnTo>
                  <a:pt x="1686" y="0"/>
                </a:lnTo>
                <a:close/>
              </a:path>
            </a:pathLst>
          </a:custGeom>
          <a:ln w="12700">
            <a:miter lim="400000"/>
          </a:ln>
        </p:spPr>
      </p:pic>
      <p:pic>
        <p:nvPicPr>
          <p:cNvPr id="14" name="Image" descr="Image">
            <a:extLst>
              <a:ext uri="{FF2B5EF4-FFF2-40B4-BE49-F238E27FC236}">
                <a16:creationId xmlns:a16="http://schemas.microsoft.com/office/drawing/2014/main" id="{D8F30826-05FE-C509-F0D8-C97A700312EA}"/>
              </a:ext>
            </a:extLst>
          </p:cNvPr>
          <p:cNvPicPr>
            <a:picLocks noChangeAspect="1"/>
          </p:cNvPicPr>
          <p:nvPr/>
        </p:nvPicPr>
        <p:blipFill>
          <a:blip r:embed="rId2"/>
          <a:srcRect t="24955" b="17473"/>
          <a:stretch>
            <a:fillRect/>
          </a:stretch>
        </p:blipFill>
        <p:spPr>
          <a:xfrm>
            <a:off x="6225149" y="4087923"/>
            <a:ext cx="5535509" cy="2345267"/>
          </a:xfrm>
          <a:custGeom>
            <a:avLst/>
            <a:gdLst/>
            <a:ahLst/>
            <a:cxnLst>
              <a:cxn ang="0">
                <a:pos x="wd2" y="hd2"/>
              </a:cxn>
              <a:cxn ang="5400000">
                <a:pos x="wd2" y="hd2"/>
              </a:cxn>
              <a:cxn ang="10800000">
                <a:pos x="wd2" y="hd2"/>
              </a:cxn>
              <a:cxn ang="16200000">
                <a:pos x="wd2" y="hd2"/>
              </a:cxn>
            </a:cxnLst>
            <a:rect l="0" t="0" r="r" b="b"/>
            <a:pathLst>
              <a:path w="21600" h="21599" extrusionOk="0">
                <a:moveTo>
                  <a:pt x="825" y="0"/>
                </a:moveTo>
                <a:cubicBezTo>
                  <a:pt x="583" y="0"/>
                  <a:pt x="438" y="0"/>
                  <a:pt x="341" y="95"/>
                </a:cubicBezTo>
                <a:cubicBezTo>
                  <a:pt x="201" y="215"/>
                  <a:pt x="91" y="475"/>
                  <a:pt x="40" y="804"/>
                </a:cubicBezTo>
                <a:cubicBezTo>
                  <a:pt x="0" y="1033"/>
                  <a:pt x="0" y="1376"/>
                  <a:pt x="0" y="1947"/>
                </a:cubicBezTo>
                <a:lnTo>
                  <a:pt x="0" y="19653"/>
                </a:lnTo>
                <a:cubicBezTo>
                  <a:pt x="0" y="20224"/>
                  <a:pt x="0" y="20567"/>
                  <a:pt x="40" y="20796"/>
                </a:cubicBezTo>
                <a:cubicBezTo>
                  <a:pt x="91" y="21125"/>
                  <a:pt x="201" y="21385"/>
                  <a:pt x="341" y="21505"/>
                </a:cubicBezTo>
                <a:cubicBezTo>
                  <a:pt x="438" y="21600"/>
                  <a:pt x="583" y="21600"/>
                  <a:pt x="825" y="21600"/>
                </a:cubicBezTo>
                <a:lnTo>
                  <a:pt x="20775" y="21600"/>
                </a:lnTo>
                <a:cubicBezTo>
                  <a:pt x="21017" y="21600"/>
                  <a:pt x="21163" y="21600"/>
                  <a:pt x="21259" y="21505"/>
                </a:cubicBezTo>
                <a:cubicBezTo>
                  <a:pt x="21399" y="21385"/>
                  <a:pt x="21508" y="21125"/>
                  <a:pt x="21559" y="20796"/>
                </a:cubicBezTo>
                <a:cubicBezTo>
                  <a:pt x="21599" y="20567"/>
                  <a:pt x="21600" y="20224"/>
                  <a:pt x="21600" y="19653"/>
                </a:cubicBezTo>
                <a:lnTo>
                  <a:pt x="21600" y="1947"/>
                </a:lnTo>
                <a:cubicBezTo>
                  <a:pt x="21600" y="1376"/>
                  <a:pt x="21599" y="1033"/>
                  <a:pt x="21559" y="804"/>
                </a:cubicBezTo>
                <a:cubicBezTo>
                  <a:pt x="21508" y="475"/>
                  <a:pt x="21399" y="215"/>
                  <a:pt x="21259" y="95"/>
                </a:cubicBezTo>
                <a:cubicBezTo>
                  <a:pt x="21163" y="0"/>
                  <a:pt x="21017" y="0"/>
                  <a:pt x="20775" y="0"/>
                </a:cubicBezTo>
                <a:lnTo>
                  <a:pt x="825" y="0"/>
                </a:lnTo>
                <a:close/>
              </a:path>
            </a:pathLst>
          </a:custGeom>
          <a:ln w="12700">
            <a:miter lim="400000"/>
          </a:ln>
        </p:spPr>
      </p:pic>
    </p:spTree>
    <p:extLst>
      <p:ext uri="{BB962C8B-B14F-4D97-AF65-F5344CB8AC3E}">
        <p14:creationId xmlns:p14="http://schemas.microsoft.com/office/powerpoint/2010/main" val="100741343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64C0B8-CAF2-F4E6-ADF8-1A2EAD8A88D5}"/>
              </a:ext>
            </a:extLst>
          </p:cNvPr>
          <p:cNvSpPr>
            <a:spLocks noGrp="1"/>
          </p:cNvSpPr>
          <p:nvPr>
            <p:ph type="sldNum" sz="quarter" idx="11"/>
          </p:nvPr>
        </p:nvSpPr>
        <p:spPr/>
        <p:txBody>
          <a:bodyPr/>
          <a:lstStyle/>
          <a:p>
            <a:fld id="{AEAD572E-2F50-43BC-A5A3-42ECFACCA1CC}" type="slidenum">
              <a:rPr lang="en-US" smtClean="0"/>
              <a:pPr/>
              <a:t>77</a:t>
            </a:fld>
            <a:endParaRPr lang="en-US"/>
          </a:p>
        </p:txBody>
      </p:sp>
      <p:sp>
        <p:nvSpPr>
          <p:cNvPr id="2" name="Footer Placeholder 1">
            <a:extLst>
              <a:ext uri="{FF2B5EF4-FFF2-40B4-BE49-F238E27FC236}">
                <a16:creationId xmlns:a16="http://schemas.microsoft.com/office/drawing/2014/main" id="{4D803C74-0ABA-0BC9-E573-7340AD163C2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87564694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ED282B-81FE-5B75-81F1-8D1BD7C566AD}"/>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642FCCBB-8DF0-5EBC-FD75-603C1BB9C896}"/>
              </a:ext>
            </a:extLst>
          </p:cNvPr>
          <p:cNvSpPr>
            <a:spLocks noGrp="1"/>
          </p:cNvSpPr>
          <p:nvPr>
            <p:ph type="sldNum" sz="quarter" idx="11"/>
          </p:nvPr>
        </p:nvSpPr>
        <p:spPr/>
        <p:txBody>
          <a:bodyPr/>
          <a:lstStyle/>
          <a:p>
            <a:fld id="{AEAD572E-2F50-43BC-A5A3-42ECFACCA1CC}" type="slidenum">
              <a:rPr lang="en-US" smtClean="0"/>
              <a:pPr/>
              <a:t>78</a:t>
            </a:fld>
            <a:endParaRPr lang="en-US"/>
          </a:p>
        </p:txBody>
      </p:sp>
    </p:spTree>
    <p:extLst>
      <p:ext uri="{BB962C8B-B14F-4D97-AF65-F5344CB8AC3E}">
        <p14:creationId xmlns:p14="http://schemas.microsoft.com/office/powerpoint/2010/main" val="218453665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59CE28B-5A74-B22C-15B6-BD6A1053DA4B}"/>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AA72D979-79FD-8272-5AA1-E3F086224250}"/>
              </a:ext>
            </a:extLst>
          </p:cNvPr>
          <p:cNvSpPr>
            <a:spLocks noGrp="1"/>
          </p:cNvSpPr>
          <p:nvPr>
            <p:ph type="sldNum" sz="quarter" idx="11"/>
          </p:nvPr>
        </p:nvSpPr>
        <p:spPr/>
        <p:txBody>
          <a:bodyPr/>
          <a:lstStyle/>
          <a:p>
            <a:fld id="{AEAD572E-2F50-43BC-A5A3-42ECFACCA1CC}" type="slidenum">
              <a:rPr lang="en-US" smtClean="0"/>
              <a:pPr/>
              <a:t>79</a:t>
            </a:fld>
            <a:endParaRPr lang="en-US"/>
          </a:p>
        </p:txBody>
      </p:sp>
    </p:spTree>
    <p:extLst>
      <p:ext uri="{BB962C8B-B14F-4D97-AF65-F5344CB8AC3E}">
        <p14:creationId xmlns:p14="http://schemas.microsoft.com/office/powerpoint/2010/main" val="4616612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81031-C30B-E8F9-1EBE-9FE5431782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841A8B-D25C-8D0A-2F6E-7CF5D8B4FC3C}"/>
              </a:ext>
            </a:extLst>
          </p:cNvPr>
          <p:cNvSpPr txBox="1">
            <a:spLocks/>
          </p:cNvSpPr>
          <p:nvPr/>
        </p:nvSpPr>
        <p:spPr>
          <a:xfrm>
            <a:off x="274390" y="959427"/>
            <a:ext cx="9588594" cy="2119746"/>
          </a:xfrm>
          <a:prstGeom prst="rect">
            <a:avLst/>
          </a:prstGeom>
        </p:spPr>
        <p:txBody>
          <a:bodyPr lIns="0" tIns="0" rIns="0" bIns="0" anchor="t" anchorCtr="0"/>
          <a:lstStyle>
            <a:lvl1pPr algn="l" defTabSz="914446" rtl="0" eaLnBrk="1" latinLnBrk="0" hangingPunct="1">
              <a:lnSpc>
                <a:spcPct val="100000"/>
              </a:lnSpc>
              <a:spcBef>
                <a:spcPct val="0"/>
              </a:spcBef>
              <a:buNone/>
              <a:defRPr sz="13001" b="0" kern="1200" spc="-700" baseline="0">
                <a:solidFill>
                  <a:schemeClr val="bg1"/>
                </a:solidFill>
                <a:latin typeface="+mj-lt"/>
                <a:ea typeface="+mj-ea"/>
                <a:cs typeface="+mj-cs"/>
              </a:defRPr>
            </a:lvl1pPr>
          </a:lstStyle>
          <a:p>
            <a:r>
              <a:rPr lang="en-US" dirty="0">
                <a:solidFill>
                  <a:schemeClr val="tx1"/>
                </a:solidFill>
              </a:rPr>
              <a:t>Keyword</a:t>
            </a:r>
          </a:p>
        </p:txBody>
      </p:sp>
      <p:sp>
        <p:nvSpPr>
          <p:cNvPr id="3" name="Subtitle 2">
            <a:extLst>
              <a:ext uri="{FF2B5EF4-FFF2-40B4-BE49-F238E27FC236}">
                <a16:creationId xmlns:a16="http://schemas.microsoft.com/office/drawing/2014/main" id="{AC2B41E7-3C5D-3388-4519-C21605BA7564}"/>
              </a:ext>
            </a:extLst>
          </p:cNvPr>
          <p:cNvSpPr txBox="1">
            <a:spLocks/>
          </p:cNvSpPr>
          <p:nvPr/>
        </p:nvSpPr>
        <p:spPr>
          <a:xfrm>
            <a:off x="428626" y="319506"/>
            <a:ext cx="1240315" cy="220607"/>
          </a:xfrm>
          <a:prstGeom prst="rect">
            <a:avLst/>
          </a:prstGeom>
        </p:spPr>
        <p:txBody>
          <a:bodyPr lIns="0" tIns="0" rIns="0" bIns="0" anchor="b" anchorCtr="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000" kern="1200">
                <a:solidFill>
                  <a:schemeClr val="bg1"/>
                </a:solidFill>
                <a:latin typeface="+mn-lt"/>
                <a:ea typeface="+mn-ea"/>
                <a:cs typeface="+mn-cs"/>
              </a:defRPr>
            </a:lvl1pPr>
            <a:lvl2pPr marL="457223" indent="0" algn="ctr" defTabSz="914446" rtl="0" eaLnBrk="1" latinLnBrk="0" hangingPunct="1">
              <a:lnSpc>
                <a:spcPct val="120000"/>
              </a:lnSpc>
              <a:spcBef>
                <a:spcPts val="0"/>
              </a:spcBef>
              <a:spcAft>
                <a:spcPts val="400"/>
              </a:spcAft>
              <a:buSzPct val="135000"/>
              <a:buFontTx/>
              <a:buNone/>
              <a:defRPr sz="2000" kern="1200">
                <a:solidFill>
                  <a:schemeClr val="tx1"/>
                </a:solidFill>
                <a:latin typeface="+mn-lt"/>
                <a:ea typeface="+mn-ea"/>
                <a:cs typeface="+mn-cs"/>
              </a:defRPr>
            </a:lvl2pPr>
            <a:lvl3pPr marL="914446" indent="0" algn="ctr" defTabSz="914446" rtl="0" eaLnBrk="1" latinLnBrk="0" hangingPunct="1">
              <a:lnSpc>
                <a:spcPct val="120000"/>
              </a:lnSpc>
              <a:spcBef>
                <a:spcPts val="0"/>
              </a:spcBef>
              <a:spcAft>
                <a:spcPts val="400"/>
              </a:spcAft>
              <a:buSzPct val="80000"/>
              <a:buFont typeface="Wingdings" panose="05000000000000000000" pitchFamily="2" charset="2"/>
              <a:buNone/>
              <a:defRPr sz="1800" kern="1200">
                <a:solidFill>
                  <a:schemeClr val="tx1"/>
                </a:solidFill>
                <a:latin typeface="+mn-lt"/>
                <a:ea typeface="+mn-ea"/>
                <a:cs typeface="+mn-cs"/>
              </a:defRPr>
            </a:lvl3pPr>
            <a:lvl4pPr marL="1371669" indent="0" algn="ctr" defTabSz="914446" rtl="0" eaLnBrk="1" latinLnBrk="0" hangingPunct="1">
              <a:lnSpc>
                <a:spcPct val="120000"/>
              </a:lnSpc>
              <a:spcBef>
                <a:spcPts val="0"/>
              </a:spcBef>
              <a:spcAft>
                <a:spcPts val="400"/>
              </a:spcAft>
              <a:buSzPct val="120000"/>
              <a:buFont typeface="Sora-SIA" pitchFamily="2" charset="0"/>
              <a:buNone/>
              <a:defRPr sz="1600" kern="1200">
                <a:solidFill>
                  <a:schemeClr val="tx1"/>
                </a:solidFill>
                <a:latin typeface="+mn-lt"/>
                <a:ea typeface="+mn-ea"/>
                <a:cs typeface="+mn-cs"/>
              </a:defRPr>
            </a:lvl4pPr>
            <a:lvl5pPr marL="1828891" indent="0" algn="ctr" defTabSz="914446" rtl="0" eaLnBrk="1" latinLnBrk="0" hangingPunct="1">
              <a:lnSpc>
                <a:spcPct val="120000"/>
              </a:lnSpc>
              <a:spcBef>
                <a:spcPts val="0"/>
              </a:spcBef>
              <a:spcAft>
                <a:spcPts val="400"/>
              </a:spcAft>
              <a:buSzPct val="85000"/>
              <a:buFont typeface="Arial" panose="020B0604020202020204" pitchFamily="34" charset="0"/>
              <a:buNone/>
              <a:defRPr sz="1600" kern="1200">
                <a:solidFill>
                  <a:schemeClr val="tx1"/>
                </a:solidFill>
                <a:latin typeface="+mn-lt"/>
                <a:ea typeface="+mn-ea"/>
                <a:cs typeface="+mn-cs"/>
              </a:defRPr>
            </a:lvl5pPr>
            <a:lvl6pPr marL="2286114"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337"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560"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783"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tx1"/>
                </a:solidFill>
              </a:rPr>
              <a:t>Month DD, YYY</a:t>
            </a:r>
          </a:p>
        </p:txBody>
      </p:sp>
      <p:sp>
        <p:nvSpPr>
          <p:cNvPr id="6" name="Text Placeholder 5">
            <a:extLst>
              <a:ext uri="{FF2B5EF4-FFF2-40B4-BE49-F238E27FC236}">
                <a16:creationId xmlns:a16="http://schemas.microsoft.com/office/drawing/2014/main" id="{8FEEBDDC-24C1-35A3-7429-4C3042C430F5}"/>
              </a:ext>
            </a:extLst>
          </p:cNvPr>
          <p:cNvSpPr txBox="1">
            <a:spLocks/>
          </p:cNvSpPr>
          <p:nvPr/>
        </p:nvSpPr>
        <p:spPr>
          <a:xfrm>
            <a:off x="406593" y="3227448"/>
            <a:ext cx="7271999" cy="1881188"/>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2800" kern="1200" spc="-80" baseline="0">
                <a:solidFill>
                  <a:schemeClr val="bg1"/>
                </a:solidFill>
                <a:latin typeface="+mn-lt"/>
                <a:ea typeface="+mn-ea"/>
                <a:cs typeface="+mn-cs"/>
              </a:defRPr>
            </a:lvl1pPr>
            <a:lvl2pPr marL="0" indent="0" algn="l" defTabSz="914446" rtl="0" eaLnBrk="1" latinLnBrk="0" hangingPunct="1">
              <a:lnSpc>
                <a:spcPct val="100000"/>
              </a:lnSpc>
              <a:spcBef>
                <a:spcPts val="0"/>
              </a:spcBef>
              <a:spcAft>
                <a:spcPts val="0"/>
              </a:spcAft>
              <a:buSzPct val="135000"/>
              <a:buFont typeface="Arial" panose="020B0604020202020204" pitchFamily="34" charset="0"/>
              <a:buNone/>
              <a:defRPr sz="2800" kern="1200" spc="-80" baseline="0">
                <a:solidFill>
                  <a:schemeClr val="accent1"/>
                </a:solidFill>
                <a:latin typeface="+mn-lt"/>
                <a:ea typeface="+mn-ea"/>
                <a:cs typeface="+mn-cs"/>
              </a:defRPr>
            </a:lvl2pPr>
            <a:lvl3pPr marL="457223" indent="-227025" algn="l" defTabSz="914446" rtl="0" eaLnBrk="1" latinLnBrk="0" hangingPunct="1">
              <a:lnSpc>
                <a:spcPct val="120000"/>
              </a:lnSpc>
              <a:spcBef>
                <a:spcPts val="0"/>
              </a:spcBef>
              <a:spcAft>
                <a:spcPts val="400"/>
              </a:spcAft>
              <a:buSzPct val="80000"/>
              <a:buFont typeface="Wingdings" panose="05000000000000000000" pitchFamily="2" charset="2"/>
              <a:buChar char="§"/>
              <a:defRPr sz="2800" kern="1200">
                <a:solidFill>
                  <a:schemeClr val="accent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2800" kern="1200">
                <a:solidFill>
                  <a:schemeClr val="accent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28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Sub-title, click to edit Master text styles</a:t>
            </a:r>
          </a:p>
          <a:p>
            <a:pPr lvl="1"/>
            <a:r>
              <a:rPr lang="en-US" dirty="0">
                <a:solidFill>
                  <a:schemeClr val="accent4"/>
                </a:solidFill>
              </a:rPr>
              <a:t>/ Second level</a:t>
            </a:r>
          </a:p>
        </p:txBody>
      </p:sp>
    </p:spTree>
    <p:extLst>
      <p:ext uri="{BB962C8B-B14F-4D97-AF65-F5344CB8AC3E}">
        <p14:creationId xmlns:p14="http://schemas.microsoft.com/office/powerpoint/2010/main" val="196478168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C1891DF-91FB-6C94-9D4E-28826FCA1EE5}"/>
              </a:ext>
            </a:extLst>
          </p:cNvPr>
          <p:cNvSpPr>
            <a:spLocks noGrp="1"/>
          </p:cNvSpPr>
          <p:nvPr>
            <p:ph type="title"/>
          </p:nvPr>
        </p:nvSpPr>
        <p:spPr/>
        <p:txBody>
          <a:bodyPr/>
          <a:lstStyle/>
          <a:p>
            <a:r>
              <a:rPr lang="en-US" sz="2600"/>
              <a:t>Next steps</a:t>
            </a:r>
          </a:p>
        </p:txBody>
      </p:sp>
      <p:sp>
        <p:nvSpPr>
          <p:cNvPr id="2" name="Footer Placeholder 1">
            <a:extLst>
              <a:ext uri="{FF2B5EF4-FFF2-40B4-BE49-F238E27FC236}">
                <a16:creationId xmlns:a16="http://schemas.microsoft.com/office/drawing/2014/main" id="{CE01860B-EF2B-C225-D5EC-EA1600BEB2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A3671B-9E4B-E7DF-F6A1-B379455321D6}"/>
              </a:ext>
            </a:extLst>
          </p:cNvPr>
          <p:cNvSpPr>
            <a:spLocks noGrp="1"/>
          </p:cNvSpPr>
          <p:nvPr>
            <p:ph type="sldNum" sz="quarter" idx="12"/>
          </p:nvPr>
        </p:nvSpPr>
        <p:spPr/>
        <p:txBody>
          <a:bodyPr/>
          <a:lstStyle/>
          <a:p>
            <a:fld id="{AEAD572E-2F50-43BC-A5A3-42ECFACCA1CC}" type="slidenum">
              <a:rPr lang="en-US" smtClean="0"/>
              <a:t>80</a:t>
            </a:fld>
            <a:endParaRPr lang="en-US"/>
          </a:p>
        </p:txBody>
      </p:sp>
      <p:graphicFrame>
        <p:nvGraphicFramePr>
          <p:cNvPr id="9" name="Table 8">
            <a:extLst>
              <a:ext uri="{FF2B5EF4-FFF2-40B4-BE49-F238E27FC236}">
                <a16:creationId xmlns:a16="http://schemas.microsoft.com/office/drawing/2014/main" id="{F223FECF-61BC-E6FA-EAC7-6F16BCC8BD05}"/>
              </a:ext>
            </a:extLst>
          </p:cNvPr>
          <p:cNvGraphicFramePr>
            <a:graphicFrameLocks noGrp="1"/>
          </p:cNvGraphicFramePr>
          <p:nvPr>
            <p:extLst>
              <p:ext uri="{D42A27DB-BD31-4B8C-83A1-F6EECF244321}">
                <p14:modId xmlns:p14="http://schemas.microsoft.com/office/powerpoint/2010/main" val="2909072452"/>
              </p:ext>
            </p:extLst>
          </p:nvPr>
        </p:nvGraphicFramePr>
        <p:xfrm>
          <a:off x="428624" y="1524000"/>
          <a:ext cx="11333164" cy="4443984"/>
        </p:xfrm>
        <a:graphic>
          <a:graphicData uri="http://schemas.openxmlformats.org/drawingml/2006/table">
            <a:tbl>
              <a:tblPr firstRow="1" bandRow="1">
                <a:tableStyleId>{5C22544A-7EE6-4342-B048-85BDC9FD1C3A}</a:tableStyleId>
              </a:tblPr>
              <a:tblGrid>
                <a:gridCol w="11333164">
                  <a:extLst>
                    <a:ext uri="{9D8B030D-6E8A-4147-A177-3AD203B41FA5}">
                      <a16:colId xmlns:a16="http://schemas.microsoft.com/office/drawing/2014/main" val="2481012143"/>
                    </a:ext>
                  </a:extLst>
                </a:gridCol>
              </a:tblGrid>
              <a:tr h="493776">
                <a:tc>
                  <a:txBody>
                    <a:bodyPr/>
                    <a:lstStyle/>
                    <a:p>
                      <a:r>
                        <a:rPr lang="en-US" sz="1200" b="0" u="none" kern="1200" spc="0" baseline="0">
                          <a:solidFill>
                            <a:schemeClr val="tx1"/>
                          </a:solidFill>
                          <a:latin typeface="+mn-lt"/>
                          <a:ea typeface="+mn-ea"/>
                          <a:cs typeface="+mn-cs"/>
                        </a:rPr>
                        <a:t>Lorem ipsum dolor</a:t>
                      </a:r>
                      <a:endParaRPr lang="en-US" sz="1200" b="0" spc="0" baseline="0">
                        <a:solidFill>
                          <a:schemeClr val="tx1"/>
                        </a:solidFill>
                      </a:endParaRPr>
                    </a:p>
                  </a:txBody>
                  <a:tcPr marL="0" marR="0" marT="155448" marB="155448">
                    <a:lnL w="12700" cmpd="sng">
                      <a:noFill/>
                    </a:lnL>
                    <a:lnR w="12700" cmpd="sng">
                      <a:noFill/>
                    </a:lnR>
                    <a:lnT w="3175" cap="flat" cmpd="sng" algn="ctr">
                      <a:no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4988111"/>
                  </a:ext>
                </a:extLst>
              </a:tr>
              <a:tr h="4937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A151E"/>
                          </a:solidFill>
                          <a:effectLst/>
                          <a:uLnTx/>
                          <a:uFillTx/>
                          <a:latin typeface="+mn-lt"/>
                          <a:ea typeface="+mn-ea"/>
                          <a:cs typeface="+mn-cs"/>
                        </a:rPr>
                        <a:t>Lorem ipsum dolor</a:t>
                      </a:r>
                    </a:p>
                  </a:txBody>
                  <a:tcPr marL="0" marR="0" marT="155448" marB="155448">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4457440"/>
                  </a:ext>
                </a:extLst>
              </a:tr>
              <a:tr h="4937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A151E"/>
                          </a:solidFill>
                          <a:effectLst/>
                          <a:uLnTx/>
                          <a:uFillTx/>
                          <a:latin typeface="+mn-lt"/>
                          <a:ea typeface="+mn-ea"/>
                          <a:cs typeface="+mn-cs"/>
                        </a:rPr>
                        <a:t>Lorem ipsum dolor</a:t>
                      </a:r>
                    </a:p>
                  </a:txBody>
                  <a:tcPr marL="0" marR="0" marT="155448" marB="155448">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6152228"/>
                  </a:ext>
                </a:extLst>
              </a:tr>
              <a:tr h="4937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A151E"/>
                          </a:solidFill>
                          <a:effectLst/>
                          <a:uLnTx/>
                          <a:uFillTx/>
                          <a:latin typeface="+mn-lt"/>
                          <a:ea typeface="+mn-ea"/>
                          <a:cs typeface="+mn-cs"/>
                        </a:rPr>
                        <a:t>Lorem ipsum dolor</a:t>
                      </a:r>
                    </a:p>
                  </a:txBody>
                  <a:tcPr marL="0" marR="0" marT="155448" marB="155448">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3617658"/>
                  </a:ext>
                </a:extLst>
              </a:tr>
              <a:tr h="4937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A151E"/>
                          </a:solidFill>
                          <a:effectLst/>
                          <a:uLnTx/>
                          <a:uFillTx/>
                          <a:latin typeface="+mn-lt"/>
                          <a:ea typeface="+mn-ea"/>
                          <a:cs typeface="+mn-cs"/>
                        </a:rPr>
                        <a:t>Lorem ipsum dolor</a:t>
                      </a:r>
                    </a:p>
                  </a:txBody>
                  <a:tcPr marL="0" marR="0" marT="155448" marB="155448">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0064078"/>
                  </a:ext>
                </a:extLst>
              </a:tr>
              <a:tr h="4937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A151E"/>
                          </a:solidFill>
                          <a:effectLst/>
                          <a:uLnTx/>
                          <a:uFillTx/>
                          <a:latin typeface="+mn-lt"/>
                          <a:ea typeface="+mn-ea"/>
                          <a:cs typeface="+mn-cs"/>
                        </a:rPr>
                        <a:t>Lorem ipsum dolor</a:t>
                      </a:r>
                    </a:p>
                  </a:txBody>
                  <a:tcPr marL="0" marR="0" marT="155448" marB="155448">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418058"/>
                  </a:ext>
                </a:extLst>
              </a:tr>
              <a:tr h="4937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A151E"/>
                          </a:solidFill>
                          <a:effectLst/>
                          <a:uLnTx/>
                          <a:uFillTx/>
                          <a:latin typeface="+mn-lt"/>
                          <a:ea typeface="+mn-ea"/>
                          <a:cs typeface="+mn-cs"/>
                        </a:rPr>
                        <a:t>Lorem ipsum dolor</a:t>
                      </a:r>
                    </a:p>
                  </a:txBody>
                  <a:tcPr marL="0" marR="0" marT="155448" marB="155448">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9285698"/>
                  </a:ext>
                </a:extLst>
              </a:tr>
              <a:tr h="4937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A151E"/>
                          </a:solidFill>
                          <a:effectLst/>
                          <a:uLnTx/>
                          <a:uFillTx/>
                          <a:latin typeface="+mn-lt"/>
                          <a:ea typeface="+mn-ea"/>
                          <a:cs typeface="+mn-cs"/>
                        </a:rPr>
                        <a:t>Lorem ipsum dolor</a:t>
                      </a:r>
                    </a:p>
                  </a:txBody>
                  <a:tcPr marL="0" marR="0" marT="155448" marB="155448">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9279027"/>
                  </a:ext>
                </a:extLst>
              </a:tr>
              <a:tr h="4937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A151E"/>
                          </a:solidFill>
                          <a:effectLst/>
                          <a:uLnTx/>
                          <a:uFillTx/>
                          <a:latin typeface="+mn-lt"/>
                          <a:ea typeface="+mn-ea"/>
                          <a:cs typeface="+mn-cs"/>
                        </a:rPr>
                        <a:t>Lorem ipsum dolor</a:t>
                      </a:r>
                    </a:p>
                  </a:txBody>
                  <a:tcPr marL="0" marR="0" marT="155448" marB="155448">
                    <a:lnL w="12700" cmpd="sng">
                      <a:noFill/>
                    </a:lnL>
                    <a:lnR w="12700" cmpd="sng">
                      <a:noFill/>
                    </a:lnR>
                    <a:lnT w="3175" cap="flat" cmpd="sng" algn="ctr">
                      <a:solidFill>
                        <a:schemeClr val="tx2"/>
                      </a:solidFill>
                      <a:prstDash val="solid"/>
                      <a:round/>
                      <a:headEnd type="none" w="med" len="med"/>
                      <a:tailEnd type="none" w="med" len="med"/>
                    </a:lnT>
                    <a:lnB w="31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4934994"/>
                  </a:ext>
                </a:extLst>
              </a:tr>
            </a:tbl>
          </a:graphicData>
        </a:graphic>
      </p:graphicFrame>
      <p:sp>
        <p:nvSpPr>
          <p:cNvPr id="6" name="Text Placeholder 10">
            <a:extLst>
              <a:ext uri="{FF2B5EF4-FFF2-40B4-BE49-F238E27FC236}">
                <a16:creationId xmlns:a16="http://schemas.microsoft.com/office/drawing/2014/main" id="{C6A7578B-1B52-A329-0CC6-B768C52ED77F}"/>
              </a:ext>
            </a:extLst>
          </p:cNvPr>
          <p:cNvSpPr txBox="1">
            <a:spLocks/>
          </p:cNvSpPr>
          <p:nvPr/>
        </p:nvSpPr>
        <p:spPr>
          <a:xfrm>
            <a:off x="10417544" y="1696192"/>
            <a:ext cx="1344244" cy="198211"/>
          </a:xfrm>
          <a:prstGeom prst="roundRect">
            <a:avLst>
              <a:gd name="adj" fmla="val 20144"/>
            </a:avLst>
          </a:prstGeom>
          <a:solidFill>
            <a:srgbClr val="C5F8F6">
              <a:alpha val="23000"/>
            </a:srgbClr>
          </a:solidFill>
          <a:ln w="6350">
            <a:solidFill>
              <a:srgbClr val="00DECC"/>
            </a:solidFill>
          </a:ln>
        </p:spPr>
        <p:txBody>
          <a:bodyPr vert="horz" wrap="square" lIns="36576" tIns="18288" rIns="18288" bIns="18288" rtlCol="0" anchor="ctr" anchorCtr="0">
            <a:spAutoFit/>
          </a:bodyPr>
          <a:lstStyle>
            <a:lvl1pPr marL="0" indent="0" algn="ctr" defTabSz="914400" rtl="0" eaLnBrk="1" latinLnBrk="0" hangingPunct="1">
              <a:lnSpc>
                <a:spcPct val="120000"/>
              </a:lnSpc>
              <a:spcBef>
                <a:spcPts val="0"/>
              </a:spcBef>
              <a:spcAft>
                <a:spcPts val="400"/>
              </a:spcAft>
              <a:buClr>
                <a:schemeClr val="accent1"/>
              </a:buClr>
              <a:buSzPct val="115000"/>
              <a:buFont typeface="Sora-SIA" pitchFamily="2" charset="0"/>
              <a:buNone/>
              <a:defRPr lang="en-US" sz="800" kern="1200" dirty="0">
                <a:solidFill>
                  <a:schemeClr val="tx1"/>
                </a:solidFill>
                <a:latin typeface="+mn-lt"/>
                <a:ea typeface="+mn-ea"/>
                <a:cs typeface="+mn-cs"/>
              </a:defRPr>
            </a:lvl1pPr>
            <a:lvl2pPr marL="0" indent="0" algn="l" defTabSz="914400"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00"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38" indent="-173038" algn="l" defTabSz="914400" rtl="0" eaLnBrk="1" latinLnBrk="0" hangingPunct="1">
              <a:lnSpc>
                <a:spcPct val="120000"/>
              </a:lnSpc>
              <a:spcBef>
                <a:spcPts val="0"/>
              </a:spcBef>
              <a:spcAft>
                <a:spcPts val="400"/>
              </a:spcAft>
              <a:buSzPct val="135000"/>
              <a:buFontTx/>
              <a:buBlip>
                <a:blip r:embed="rId5">
                  <a:extLst>
                    <a:ext uri="{96DAC541-7B7A-43D3-8B79-37D633B846F1}">
                      <asvg:svgBlip xmlns:asvg="http://schemas.microsoft.com/office/drawing/2016/SVG/main" r:embed="rId6"/>
                    </a:ext>
                  </a:extLst>
                </a:blip>
              </a:buBlip>
              <a:defRPr sz="1000" kern="1200">
                <a:solidFill>
                  <a:schemeClr val="tx1"/>
                </a:solidFill>
                <a:latin typeface="+mn-lt"/>
                <a:ea typeface="+mn-ea"/>
                <a:cs typeface="+mn-cs"/>
              </a:defRPr>
            </a:lvl4pPr>
            <a:lvl5pPr marL="342900" indent="-169863" algn="l" defTabSz="914400"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00" indent="-114300" algn="l" defTabSz="914400"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46">
              <a:buClr>
                <a:srgbClr val="00DECC"/>
              </a:buClr>
              <a:defRPr/>
            </a:pPr>
            <a:r>
              <a:rPr lang="en-US" dirty="0">
                <a:solidFill>
                  <a:srgbClr val="0A151E"/>
                </a:solidFill>
                <a:latin typeface="Sora-SIA"/>
              </a:rPr>
              <a:t>MM/DD</a:t>
            </a:r>
          </a:p>
        </p:txBody>
      </p:sp>
      <p:sp>
        <p:nvSpPr>
          <p:cNvPr id="7" name="Text Placeholder 10">
            <a:extLst>
              <a:ext uri="{FF2B5EF4-FFF2-40B4-BE49-F238E27FC236}">
                <a16:creationId xmlns:a16="http://schemas.microsoft.com/office/drawing/2014/main" id="{DB1376F9-114E-3569-A5A6-71234327B6B6}"/>
              </a:ext>
            </a:extLst>
          </p:cNvPr>
          <p:cNvSpPr txBox="1">
            <a:spLocks/>
          </p:cNvSpPr>
          <p:nvPr/>
        </p:nvSpPr>
        <p:spPr>
          <a:xfrm>
            <a:off x="10417543" y="2185598"/>
            <a:ext cx="1344244" cy="198211"/>
          </a:xfrm>
          <a:prstGeom prst="roundRect">
            <a:avLst>
              <a:gd name="adj" fmla="val 20144"/>
            </a:avLst>
          </a:prstGeom>
          <a:solidFill>
            <a:srgbClr val="C5F8F6">
              <a:alpha val="23000"/>
            </a:srgbClr>
          </a:solidFill>
          <a:ln w="6350">
            <a:solidFill>
              <a:srgbClr val="00DECC"/>
            </a:solidFill>
          </a:ln>
        </p:spPr>
        <p:txBody>
          <a:bodyPr vert="horz" wrap="square" lIns="36576" tIns="18288" rIns="18288" bIns="18288" rtlCol="0" anchor="ctr" anchorCtr="0">
            <a:spAutoFit/>
          </a:bodyPr>
          <a:lstStyle>
            <a:lvl1pPr marL="0" indent="0" algn="ctr" defTabSz="914400" rtl="0" eaLnBrk="1" latinLnBrk="0" hangingPunct="1">
              <a:lnSpc>
                <a:spcPct val="120000"/>
              </a:lnSpc>
              <a:spcBef>
                <a:spcPts val="0"/>
              </a:spcBef>
              <a:spcAft>
                <a:spcPts val="400"/>
              </a:spcAft>
              <a:buClr>
                <a:schemeClr val="accent1"/>
              </a:buClr>
              <a:buSzPct val="115000"/>
              <a:buFont typeface="Sora-SIA" pitchFamily="2" charset="0"/>
              <a:buNone/>
              <a:defRPr lang="en-US" sz="800" kern="1200" dirty="0">
                <a:solidFill>
                  <a:schemeClr val="tx1"/>
                </a:solidFill>
                <a:latin typeface="+mn-lt"/>
                <a:ea typeface="+mn-ea"/>
                <a:cs typeface="+mn-cs"/>
              </a:defRPr>
            </a:lvl1pPr>
            <a:lvl2pPr marL="0" indent="0" algn="l" defTabSz="914400"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00"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38" indent="-173038" algn="l" defTabSz="914400" rtl="0" eaLnBrk="1" latinLnBrk="0" hangingPunct="1">
              <a:lnSpc>
                <a:spcPct val="120000"/>
              </a:lnSpc>
              <a:spcBef>
                <a:spcPts val="0"/>
              </a:spcBef>
              <a:spcAft>
                <a:spcPts val="400"/>
              </a:spcAft>
              <a:buSzPct val="135000"/>
              <a:buFontTx/>
              <a:buBlip>
                <a:blip r:embed="rId5">
                  <a:extLst>
                    <a:ext uri="{96DAC541-7B7A-43D3-8B79-37D633B846F1}">
                      <asvg:svgBlip xmlns:asvg="http://schemas.microsoft.com/office/drawing/2016/SVG/main" r:embed="rId6"/>
                    </a:ext>
                  </a:extLst>
                </a:blip>
              </a:buBlip>
              <a:defRPr sz="1000" kern="1200">
                <a:solidFill>
                  <a:schemeClr val="tx1"/>
                </a:solidFill>
                <a:latin typeface="+mn-lt"/>
                <a:ea typeface="+mn-ea"/>
                <a:cs typeface="+mn-cs"/>
              </a:defRPr>
            </a:lvl4pPr>
            <a:lvl5pPr marL="342900" indent="-169863" algn="l" defTabSz="914400"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00" indent="-114300" algn="l" defTabSz="914400"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46">
              <a:buClr>
                <a:srgbClr val="00DECC"/>
              </a:buClr>
              <a:defRPr/>
            </a:pPr>
            <a:r>
              <a:rPr lang="en-US" dirty="0">
                <a:solidFill>
                  <a:srgbClr val="0A151E"/>
                </a:solidFill>
                <a:latin typeface="Sora-SIA"/>
              </a:rPr>
              <a:t>MM/DD</a:t>
            </a:r>
          </a:p>
        </p:txBody>
      </p:sp>
      <p:sp>
        <p:nvSpPr>
          <p:cNvPr id="10" name="Text Placeholder 10">
            <a:extLst>
              <a:ext uri="{FF2B5EF4-FFF2-40B4-BE49-F238E27FC236}">
                <a16:creationId xmlns:a16="http://schemas.microsoft.com/office/drawing/2014/main" id="{5C6EA053-B179-BFE3-621D-936175A68107}"/>
              </a:ext>
            </a:extLst>
          </p:cNvPr>
          <p:cNvSpPr txBox="1">
            <a:spLocks/>
          </p:cNvSpPr>
          <p:nvPr/>
        </p:nvSpPr>
        <p:spPr>
          <a:xfrm>
            <a:off x="10417543" y="2675004"/>
            <a:ext cx="1344244" cy="198211"/>
          </a:xfrm>
          <a:prstGeom prst="roundRect">
            <a:avLst>
              <a:gd name="adj" fmla="val 20144"/>
            </a:avLst>
          </a:prstGeom>
          <a:solidFill>
            <a:srgbClr val="C5F8F6">
              <a:alpha val="23000"/>
            </a:srgbClr>
          </a:solidFill>
          <a:ln w="6350">
            <a:solidFill>
              <a:srgbClr val="00DECC"/>
            </a:solidFill>
          </a:ln>
        </p:spPr>
        <p:txBody>
          <a:bodyPr vert="horz" wrap="square" lIns="36576" tIns="18288" rIns="18288" bIns="18288" rtlCol="0" anchor="ctr" anchorCtr="0">
            <a:spAutoFit/>
          </a:bodyPr>
          <a:lstStyle>
            <a:lvl1pPr marL="0" indent="0" algn="ctr" defTabSz="914400" rtl="0" eaLnBrk="1" latinLnBrk="0" hangingPunct="1">
              <a:lnSpc>
                <a:spcPct val="120000"/>
              </a:lnSpc>
              <a:spcBef>
                <a:spcPts val="0"/>
              </a:spcBef>
              <a:spcAft>
                <a:spcPts val="400"/>
              </a:spcAft>
              <a:buClr>
                <a:schemeClr val="accent1"/>
              </a:buClr>
              <a:buSzPct val="115000"/>
              <a:buFont typeface="Sora-SIA" pitchFamily="2" charset="0"/>
              <a:buNone/>
              <a:defRPr lang="en-US" sz="800" kern="1200" dirty="0">
                <a:solidFill>
                  <a:schemeClr val="tx1"/>
                </a:solidFill>
                <a:latin typeface="+mn-lt"/>
                <a:ea typeface="+mn-ea"/>
                <a:cs typeface="+mn-cs"/>
              </a:defRPr>
            </a:lvl1pPr>
            <a:lvl2pPr marL="0" indent="0" algn="l" defTabSz="914400"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00"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38" indent="-173038" algn="l" defTabSz="914400" rtl="0" eaLnBrk="1" latinLnBrk="0" hangingPunct="1">
              <a:lnSpc>
                <a:spcPct val="120000"/>
              </a:lnSpc>
              <a:spcBef>
                <a:spcPts val="0"/>
              </a:spcBef>
              <a:spcAft>
                <a:spcPts val="400"/>
              </a:spcAft>
              <a:buSzPct val="135000"/>
              <a:buFontTx/>
              <a:buBlip>
                <a:blip r:embed="rId5">
                  <a:extLst>
                    <a:ext uri="{96DAC541-7B7A-43D3-8B79-37D633B846F1}">
                      <asvg:svgBlip xmlns:asvg="http://schemas.microsoft.com/office/drawing/2016/SVG/main" r:embed="rId6"/>
                    </a:ext>
                  </a:extLst>
                </a:blip>
              </a:buBlip>
              <a:defRPr sz="1000" kern="1200">
                <a:solidFill>
                  <a:schemeClr val="tx1"/>
                </a:solidFill>
                <a:latin typeface="+mn-lt"/>
                <a:ea typeface="+mn-ea"/>
                <a:cs typeface="+mn-cs"/>
              </a:defRPr>
            </a:lvl4pPr>
            <a:lvl5pPr marL="342900" indent="-169863" algn="l" defTabSz="914400"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00" indent="-114300" algn="l" defTabSz="914400"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46">
              <a:buClr>
                <a:srgbClr val="00DECC"/>
              </a:buClr>
              <a:defRPr/>
            </a:pPr>
            <a:r>
              <a:rPr lang="en-US">
                <a:solidFill>
                  <a:srgbClr val="0A151E"/>
                </a:solidFill>
                <a:latin typeface="Sora-SIA"/>
              </a:rPr>
              <a:t>MM/DD</a:t>
            </a:r>
          </a:p>
        </p:txBody>
      </p:sp>
      <p:sp>
        <p:nvSpPr>
          <p:cNvPr id="11" name="Text Placeholder 10">
            <a:extLst>
              <a:ext uri="{FF2B5EF4-FFF2-40B4-BE49-F238E27FC236}">
                <a16:creationId xmlns:a16="http://schemas.microsoft.com/office/drawing/2014/main" id="{945BDA5D-A3C9-55FF-9AD0-B2C21481F40C}"/>
              </a:ext>
            </a:extLst>
          </p:cNvPr>
          <p:cNvSpPr txBox="1">
            <a:spLocks/>
          </p:cNvSpPr>
          <p:nvPr/>
        </p:nvSpPr>
        <p:spPr>
          <a:xfrm>
            <a:off x="10417543" y="3164409"/>
            <a:ext cx="1344244" cy="198211"/>
          </a:xfrm>
          <a:prstGeom prst="roundRect">
            <a:avLst>
              <a:gd name="adj" fmla="val 20144"/>
            </a:avLst>
          </a:prstGeom>
          <a:solidFill>
            <a:srgbClr val="C5F8F6">
              <a:alpha val="23000"/>
            </a:srgbClr>
          </a:solidFill>
          <a:ln w="6350">
            <a:solidFill>
              <a:srgbClr val="00DECC"/>
            </a:solidFill>
          </a:ln>
        </p:spPr>
        <p:txBody>
          <a:bodyPr vert="horz" wrap="square" lIns="36576" tIns="18288" rIns="18288" bIns="18288" rtlCol="0" anchor="ctr" anchorCtr="0">
            <a:spAutoFit/>
          </a:bodyPr>
          <a:lstStyle>
            <a:lvl1pPr marL="0" indent="0" algn="ctr" defTabSz="914400" rtl="0" eaLnBrk="1" latinLnBrk="0" hangingPunct="1">
              <a:lnSpc>
                <a:spcPct val="120000"/>
              </a:lnSpc>
              <a:spcBef>
                <a:spcPts val="0"/>
              </a:spcBef>
              <a:spcAft>
                <a:spcPts val="400"/>
              </a:spcAft>
              <a:buClr>
                <a:schemeClr val="accent1"/>
              </a:buClr>
              <a:buSzPct val="115000"/>
              <a:buFont typeface="Sora-SIA" pitchFamily="2" charset="0"/>
              <a:buNone/>
              <a:defRPr lang="en-US" sz="800" kern="1200" dirty="0">
                <a:solidFill>
                  <a:schemeClr val="tx1"/>
                </a:solidFill>
                <a:latin typeface="+mn-lt"/>
                <a:ea typeface="+mn-ea"/>
                <a:cs typeface="+mn-cs"/>
              </a:defRPr>
            </a:lvl1pPr>
            <a:lvl2pPr marL="0" indent="0" algn="l" defTabSz="914400"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00"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38" indent="-173038" algn="l" defTabSz="914400" rtl="0" eaLnBrk="1" latinLnBrk="0" hangingPunct="1">
              <a:lnSpc>
                <a:spcPct val="120000"/>
              </a:lnSpc>
              <a:spcBef>
                <a:spcPts val="0"/>
              </a:spcBef>
              <a:spcAft>
                <a:spcPts val="400"/>
              </a:spcAft>
              <a:buSzPct val="135000"/>
              <a:buFontTx/>
              <a:buBlip>
                <a:blip r:embed="rId5">
                  <a:extLst>
                    <a:ext uri="{96DAC541-7B7A-43D3-8B79-37D633B846F1}">
                      <asvg:svgBlip xmlns:asvg="http://schemas.microsoft.com/office/drawing/2016/SVG/main" r:embed="rId6"/>
                    </a:ext>
                  </a:extLst>
                </a:blip>
              </a:buBlip>
              <a:defRPr sz="1000" kern="1200">
                <a:solidFill>
                  <a:schemeClr val="tx1"/>
                </a:solidFill>
                <a:latin typeface="+mn-lt"/>
                <a:ea typeface="+mn-ea"/>
                <a:cs typeface="+mn-cs"/>
              </a:defRPr>
            </a:lvl4pPr>
            <a:lvl5pPr marL="342900" indent="-169863" algn="l" defTabSz="914400"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00" indent="-114300" algn="l" defTabSz="914400"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46">
              <a:buClr>
                <a:srgbClr val="00DECC"/>
              </a:buClr>
              <a:defRPr/>
            </a:pPr>
            <a:r>
              <a:rPr lang="en-US" dirty="0">
                <a:solidFill>
                  <a:srgbClr val="0A151E"/>
                </a:solidFill>
                <a:latin typeface="Sora-SIA"/>
              </a:rPr>
              <a:t>MM/DD</a:t>
            </a:r>
          </a:p>
        </p:txBody>
      </p:sp>
      <p:sp>
        <p:nvSpPr>
          <p:cNvPr id="12" name="Text Placeholder 10">
            <a:extLst>
              <a:ext uri="{FF2B5EF4-FFF2-40B4-BE49-F238E27FC236}">
                <a16:creationId xmlns:a16="http://schemas.microsoft.com/office/drawing/2014/main" id="{D63943BF-68AD-BDF6-7CB9-57F5BB317065}"/>
              </a:ext>
            </a:extLst>
          </p:cNvPr>
          <p:cNvSpPr txBox="1">
            <a:spLocks/>
          </p:cNvSpPr>
          <p:nvPr/>
        </p:nvSpPr>
        <p:spPr>
          <a:xfrm>
            <a:off x="10417543" y="3653814"/>
            <a:ext cx="1344244" cy="198211"/>
          </a:xfrm>
          <a:prstGeom prst="roundRect">
            <a:avLst>
              <a:gd name="adj" fmla="val 20144"/>
            </a:avLst>
          </a:prstGeom>
          <a:solidFill>
            <a:srgbClr val="C5F8F6">
              <a:alpha val="23000"/>
            </a:srgbClr>
          </a:solidFill>
          <a:ln w="6350">
            <a:solidFill>
              <a:srgbClr val="00DECC"/>
            </a:solidFill>
          </a:ln>
        </p:spPr>
        <p:txBody>
          <a:bodyPr vert="horz" wrap="square" lIns="36576" tIns="18288" rIns="18288" bIns="18288" rtlCol="0" anchor="ctr" anchorCtr="0">
            <a:spAutoFit/>
          </a:bodyPr>
          <a:lstStyle>
            <a:lvl1pPr marL="0" indent="0" algn="ctr" defTabSz="914400" rtl="0" eaLnBrk="1" latinLnBrk="0" hangingPunct="1">
              <a:lnSpc>
                <a:spcPct val="120000"/>
              </a:lnSpc>
              <a:spcBef>
                <a:spcPts val="0"/>
              </a:spcBef>
              <a:spcAft>
                <a:spcPts val="400"/>
              </a:spcAft>
              <a:buClr>
                <a:schemeClr val="accent1"/>
              </a:buClr>
              <a:buSzPct val="115000"/>
              <a:buFont typeface="Sora-SIA" pitchFamily="2" charset="0"/>
              <a:buNone/>
              <a:defRPr lang="en-US" sz="800" kern="1200" dirty="0">
                <a:solidFill>
                  <a:schemeClr val="tx1"/>
                </a:solidFill>
                <a:latin typeface="+mn-lt"/>
                <a:ea typeface="+mn-ea"/>
                <a:cs typeface="+mn-cs"/>
              </a:defRPr>
            </a:lvl1pPr>
            <a:lvl2pPr marL="0" indent="0" algn="l" defTabSz="914400"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00"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38" indent="-173038" algn="l" defTabSz="914400" rtl="0" eaLnBrk="1" latinLnBrk="0" hangingPunct="1">
              <a:lnSpc>
                <a:spcPct val="120000"/>
              </a:lnSpc>
              <a:spcBef>
                <a:spcPts val="0"/>
              </a:spcBef>
              <a:spcAft>
                <a:spcPts val="400"/>
              </a:spcAft>
              <a:buSzPct val="135000"/>
              <a:buFontTx/>
              <a:buBlip>
                <a:blip r:embed="rId5">
                  <a:extLst>
                    <a:ext uri="{96DAC541-7B7A-43D3-8B79-37D633B846F1}">
                      <asvg:svgBlip xmlns:asvg="http://schemas.microsoft.com/office/drawing/2016/SVG/main" r:embed="rId6"/>
                    </a:ext>
                  </a:extLst>
                </a:blip>
              </a:buBlip>
              <a:defRPr sz="1000" kern="1200">
                <a:solidFill>
                  <a:schemeClr val="tx1"/>
                </a:solidFill>
                <a:latin typeface="+mn-lt"/>
                <a:ea typeface="+mn-ea"/>
                <a:cs typeface="+mn-cs"/>
              </a:defRPr>
            </a:lvl4pPr>
            <a:lvl5pPr marL="342900" indent="-169863" algn="l" defTabSz="914400"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00" indent="-114300" algn="l" defTabSz="914400"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46">
              <a:buClr>
                <a:srgbClr val="00DECC"/>
              </a:buClr>
              <a:defRPr/>
            </a:pPr>
            <a:r>
              <a:rPr lang="en-US">
                <a:solidFill>
                  <a:srgbClr val="0A151E"/>
                </a:solidFill>
                <a:latin typeface="Sora-SIA"/>
              </a:rPr>
              <a:t>MM/DD</a:t>
            </a:r>
          </a:p>
        </p:txBody>
      </p:sp>
      <p:sp>
        <p:nvSpPr>
          <p:cNvPr id="13" name="Text Placeholder 10">
            <a:extLst>
              <a:ext uri="{FF2B5EF4-FFF2-40B4-BE49-F238E27FC236}">
                <a16:creationId xmlns:a16="http://schemas.microsoft.com/office/drawing/2014/main" id="{F21A55AD-D581-CCAE-5B5A-0A32E9CD44ED}"/>
              </a:ext>
            </a:extLst>
          </p:cNvPr>
          <p:cNvSpPr txBox="1">
            <a:spLocks/>
          </p:cNvSpPr>
          <p:nvPr/>
        </p:nvSpPr>
        <p:spPr>
          <a:xfrm>
            <a:off x="10417543" y="4143219"/>
            <a:ext cx="1344244" cy="198211"/>
          </a:xfrm>
          <a:prstGeom prst="roundRect">
            <a:avLst>
              <a:gd name="adj" fmla="val 20144"/>
            </a:avLst>
          </a:prstGeom>
          <a:solidFill>
            <a:srgbClr val="C5F8F6">
              <a:alpha val="23000"/>
            </a:srgbClr>
          </a:solidFill>
          <a:ln w="6350">
            <a:solidFill>
              <a:srgbClr val="00DECC"/>
            </a:solidFill>
          </a:ln>
        </p:spPr>
        <p:txBody>
          <a:bodyPr vert="horz" wrap="square" lIns="36576" tIns="18288" rIns="18288" bIns="18288" rtlCol="0" anchor="ctr" anchorCtr="0">
            <a:spAutoFit/>
          </a:bodyPr>
          <a:lstStyle>
            <a:lvl1pPr marL="0" indent="0" algn="ctr" defTabSz="914400" rtl="0" eaLnBrk="1" latinLnBrk="0" hangingPunct="1">
              <a:lnSpc>
                <a:spcPct val="120000"/>
              </a:lnSpc>
              <a:spcBef>
                <a:spcPts val="0"/>
              </a:spcBef>
              <a:spcAft>
                <a:spcPts val="400"/>
              </a:spcAft>
              <a:buClr>
                <a:schemeClr val="accent1"/>
              </a:buClr>
              <a:buSzPct val="115000"/>
              <a:buFont typeface="Sora-SIA" pitchFamily="2" charset="0"/>
              <a:buNone/>
              <a:defRPr lang="en-US" sz="800" kern="1200" dirty="0">
                <a:solidFill>
                  <a:schemeClr val="tx1"/>
                </a:solidFill>
                <a:latin typeface="+mn-lt"/>
                <a:ea typeface="+mn-ea"/>
                <a:cs typeface="+mn-cs"/>
              </a:defRPr>
            </a:lvl1pPr>
            <a:lvl2pPr marL="0" indent="0" algn="l" defTabSz="914400"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00"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38" indent="-173038" algn="l" defTabSz="914400" rtl="0" eaLnBrk="1" latinLnBrk="0" hangingPunct="1">
              <a:lnSpc>
                <a:spcPct val="120000"/>
              </a:lnSpc>
              <a:spcBef>
                <a:spcPts val="0"/>
              </a:spcBef>
              <a:spcAft>
                <a:spcPts val="400"/>
              </a:spcAft>
              <a:buSzPct val="135000"/>
              <a:buFontTx/>
              <a:buBlip>
                <a:blip r:embed="rId5">
                  <a:extLst>
                    <a:ext uri="{96DAC541-7B7A-43D3-8B79-37D633B846F1}">
                      <asvg:svgBlip xmlns:asvg="http://schemas.microsoft.com/office/drawing/2016/SVG/main" r:embed="rId6"/>
                    </a:ext>
                  </a:extLst>
                </a:blip>
              </a:buBlip>
              <a:defRPr sz="1000" kern="1200">
                <a:solidFill>
                  <a:schemeClr val="tx1"/>
                </a:solidFill>
                <a:latin typeface="+mn-lt"/>
                <a:ea typeface="+mn-ea"/>
                <a:cs typeface="+mn-cs"/>
              </a:defRPr>
            </a:lvl4pPr>
            <a:lvl5pPr marL="342900" indent="-169863" algn="l" defTabSz="914400"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00" indent="-114300" algn="l" defTabSz="914400"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46">
              <a:buClr>
                <a:srgbClr val="00DECC"/>
              </a:buClr>
              <a:defRPr/>
            </a:pPr>
            <a:r>
              <a:rPr lang="en-US" dirty="0">
                <a:solidFill>
                  <a:srgbClr val="0A151E"/>
                </a:solidFill>
                <a:latin typeface="Sora-SIA"/>
              </a:rPr>
              <a:t>MM/DD</a:t>
            </a:r>
          </a:p>
        </p:txBody>
      </p:sp>
      <p:sp>
        <p:nvSpPr>
          <p:cNvPr id="14" name="Text Placeholder 10">
            <a:extLst>
              <a:ext uri="{FF2B5EF4-FFF2-40B4-BE49-F238E27FC236}">
                <a16:creationId xmlns:a16="http://schemas.microsoft.com/office/drawing/2014/main" id="{13562E73-CAB4-FBF5-0684-E92A81A69A67}"/>
              </a:ext>
            </a:extLst>
          </p:cNvPr>
          <p:cNvSpPr txBox="1">
            <a:spLocks/>
          </p:cNvSpPr>
          <p:nvPr/>
        </p:nvSpPr>
        <p:spPr>
          <a:xfrm>
            <a:off x="10417543" y="4632624"/>
            <a:ext cx="1344244" cy="198211"/>
          </a:xfrm>
          <a:prstGeom prst="roundRect">
            <a:avLst>
              <a:gd name="adj" fmla="val 20144"/>
            </a:avLst>
          </a:prstGeom>
          <a:solidFill>
            <a:srgbClr val="C5F8F6">
              <a:alpha val="23000"/>
            </a:srgbClr>
          </a:solidFill>
          <a:ln w="6350">
            <a:solidFill>
              <a:srgbClr val="00DECC"/>
            </a:solidFill>
          </a:ln>
        </p:spPr>
        <p:txBody>
          <a:bodyPr vert="horz" wrap="square" lIns="36576" tIns="18288" rIns="18288" bIns="18288" rtlCol="0" anchor="ctr" anchorCtr="0">
            <a:spAutoFit/>
          </a:bodyPr>
          <a:lstStyle>
            <a:lvl1pPr marL="0" indent="0" algn="ctr" defTabSz="914400" rtl="0" eaLnBrk="1" latinLnBrk="0" hangingPunct="1">
              <a:lnSpc>
                <a:spcPct val="120000"/>
              </a:lnSpc>
              <a:spcBef>
                <a:spcPts val="0"/>
              </a:spcBef>
              <a:spcAft>
                <a:spcPts val="400"/>
              </a:spcAft>
              <a:buClr>
                <a:schemeClr val="accent1"/>
              </a:buClr>
              <a:buSzPct val="115000"/>
              <a:buFont typeface="Sora-SIA" pitchFamily="2" charset="0"/>
              <a:buNone/>
              <a:defRPr lang="en-US" sz="800" kern="1200" dirty="0">
                <a:solidFill>
                  <a:schemeClr val="tx1"/>
                </a:solidFill>
                <a:latin typeface="+mn-lt"/>
                <a:ea typeface="+mn-ea"/>
                <a:cs typeface="+mn-cs"/>
              </a:defRPr>
            </a:lvl1pPr>
            <a:lvl2pPr marL="0" indent="0" algn="l" defTabSz="914400"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00"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38" indent="-173038" algn="l" defTabSz="914400" rtl="0" eaLnBrk="1" latinLnBrk="0" hangingPunct="1">
              <a:lnSpc>
                <a:spcPct val="120000"/>
              </a:lnSpc>
              <a:spcBef>
                <a:spcPts val="0"/>
              </a:spcBef>
              <a:spcAft>
                <a:spcPts val="400"/>
              </a:spcAft>
              <a:buSzPct val="135000"/>
              <a:buFontTx/>
              <a:buBlip>
                <a:blip r:embed="rId5">
                  <a:extLst>
                    <a:ext uri="{96DAC541-7B7A-43D3-8B79-37D633B846F1}">
                      <asvg:svgBlip xmlns:asvg="http://schemas.microsoft.com/office/drawing/2016/SVG/main" r:embed="rId6"/>
                    </a:ext>
                  </a:extLst>
                </a:blip>
              </a:buBlip>
              <a:defRPr sz="1000" kern="1200">
                <a:solidFill>
                  <a:schemeClr val="tx1"/>
                </a:solidFill>
                <a:latin typeface="+mn-lt"/>
                <a:ea typeface="+mn-ea"/>
                <a:cs typeface="+mn-cs"/>
              </a:defRPr>
            </a:lvl4pPr>
            <a:lvl5pPr marL="342900" indent="-169863" algn="l" defTabSz="914400"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00" indent="-114300" algn="l" defTabSz="914400"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46">
              <a:buClr>
                <a:srgbClr val="00DECC"/>
              </a:buClr>
              <a:defRPr/>
            </a:pPr>
            <a:r>
              <a:rPr lang="en-US" dirty="0">
                <a:solidFill>
                  <a:srgbClr val="0A151E"/>
                </a:solidFill>
                <a:latin typeface="Sora-SIA"/>
              </a:rPr>
              <a:t>MM/DD</a:t>
            </a:r>
          </a:p>
        </p:txBody>
      </p:sp>
      <p:sp>
        <p:nvSpPr>
          <p:cNvPr id="15" name="Text Placeholder 10">
            <a:extLst>
              <a:ext uri="{FF2B5EF4-FFF2-40B4-BE49-F238E27FC236}">
                <a16:creationId xmlns:a16="http://schemas.microsoft.com/office/drawing/2014/main" id="{CB72EEB4-0943-4980-648B-5C50F30BC610}"/>
              </a:ext>
            </a:extLst>
          </p:cNvPr>
          <p:cNvSpPr txBox="1">
            <a:spLocks/>
          </p:cNvSpPr>
          <p:nvPr/>
        </p:nvSpPr>
        <p:spPr>
          <a:xfrm>
            <a:off x="10417543" y="5122029"/>
            <a:ext cx="1344244" cy="198211"/>
          </a:xfrm>
          <a:prstGeom prst="roundRect">
            <a:avLst>
              <a:gd name="adj" fmla="val 20144"/>
            </a:avLst>
          </a:prstGeom>
          <a:solidFill>
            <a:srgbClr val="C5F8F6">
              <a:alpha val="23000"/>
            </a:srgbClr>
          </a:solidFill>
          <a:ln w="6350">
            <a:solidFill>
              <a:srgbClr val="00DECC"/>
            </a:solidFill>
          </a:ln>
        </p:spPr>
        <p:txBody>
          <a:bodyPr vert="horz" wrap="square" lIns="36576" tIns="18288" rIns="18288" bIns="18288" rtlCol="0" anchor="ctr" anchorCtr="0">
            <a:spAutoFit/>
          </a:bodyPr>
          <a:lstStyle>
            <a:lvl1pPr marL="0" indent="0" algn="ctr" defTabSz="914400" rtl="0" eaLnBrk="1" latinLnBrk="0" hangingPunct="1">
              <a:lnSpc>
                <a:spcPct val="120000"/>
              </a:lnSpc>
              <a:spcBef>
                <a:spcPts val="0"/>
              </a:spcBef>
              <a:spcAft>
                <a:spcPts val="400"/>
              </a:spcAft>
              <a:buClr>
                <a:schemeClr val="accent1"/>
              </a:buClr>
              <a:buSzPct val="115000"/>
              <a:buFont typeface="Sora-SIA" pitchFamily="2" charset="0"/>
              <a:buNone/>
              <a:defRPr lang="en-US" sz="800" kern="1200" dirty="0">
                <a:solidFill>
                  <a:schemeClr val="tx1"/>
                </a:solidFill>
                <a:latin typeface="+mn-lt"/>
                <a:ea typeface="+mn-ea"/>
                <a:cs typeface="+mn-cs"/>
              </a:defRPr>
            </a:lvl1pPr>
            <a:lvl2pPr marL="0" indent="0" algn="l" defTabSz="914400"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00"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38" indent="-173038" algn="l" defTabSz="914400" rtl="0" eaLnBrk="1" latinLnBrk="0" hangingPunct="1">
              <a:lnSpc>
                <a:spcPct val="120000"/>
              </a:lnSpc>
              <a:spcBef>
                <a:spcPts val="0"/>
              </a:spcBef>
              <a:spcAft>
                <a:spcPts val="400"/>
              </a:spcAft>
              <a:buSzPct val="135000"/>
              <a:buFontTx/>
              <a:buBlip>
                <a:blip r:embed="rId5">
                  <a:extLst>
                    <a:ext uri="{96DAC541-7B7A-43D3-8B79-37D633B846F1}">
                      <asvg:svgBlip xmlns:asvg="http://schemas.microsoft.com/office/drawing/2016/SVG/main" r:embed="rId6"/>
                    </a:ext>
                  </a:extLst>
                </a:blip>
              </a:buBlip>
              <a:defRPr sz="1000" kern="1200">
                <a:solidFill>
                  <a:schemeClr val="tx1"/>
                </a:solidFill>
                <a:latin typeface="+mn-lt"/>
                <a:ea typeface="+mn-ea"/>
                <a:cs typeface="+mn-cs"/>
              </a:defRPr>
            </a:lvl4pPr>
            <a:lvl5pPr marL="342900" indent="-169863" algn="l" defTabSz="914400"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00" indent="-114300" algn="l" defTabSz="914400"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46">
              <a:buClr>
                <a:srgbClr val="00DECC"/>
              </a:buClr>
              <a:defRPr/>
            </a:pPr>
            <a:r>
              <a:rPr lang="en-US">
                <a:solidFill>
                  <a:srgbClr val="0A151E"/>
                </a:solidFill>
                <a:latin typeface="Sora-SIA"/>
              </a:rPr>
              <a:t>MM/DD</a:t>
            </a:r>
          </a:p>
        </p:txBody>
      </p:sp>
      <p:sp>
        <p:nvSpPr>
          <p:cNvPr id="16" name="Text Placeholder 10">
            <a:extLst>
              <a:ext uri="{FF2B5EF4-FFF2-40B4-BE49-F238E27FC236}">
                <a16:creationId xmlns:a16="http://schemas.microsoft.com/office/drawing/2014/main" id="{B1135F71-1970-A2E0-E395-943FF18249D2}"/>
              </a:ext>
            </a:extLst>
          </p:cNvPr>
          <p:cNvSpPr txBox="1">
            <a:spLocks/>
          </p:cNvSpPr>
          <p:nvPr/>
        </p:nvSpPr>
        <p:spPr>
          <a:xfrm>
            <a:off x="10417544" y="5611436"/>
            <a:ext cx="1344244" cy="198211"/>
          </a:xfrm>
          <a:prstGeom prst="roundRect">
            <a:avLst>
              <a:gd name="adj" fmla="val 20144"/>
            </a:avLst>
          </a:prstGeom>
          <a:solidFill>
            <a:srgbClr val="C5F8F6">
              <a:alpha val="23000"/>
            </a:srgbClr>
          </a:solidFill>
          <a:ln w="6350">
            <a:solidFill>
              <a:srgbClr val="00DECC"/>
            </a:solidFill>
          </a:ln>
        </p:spPr>
        <p:txBody>
          <a:bodyPr vert="horz" wrap="square" lIns="36576" tIns="18288" rIns="18288" bIns="18288" rtlCol="0" anchor="ctr" anchorCtr="0">
            <a:spAutoFit/>
          </a:bodyPr>
          <a:lstStyle>
            <a:lvl1pPr marL="0" indent="0" algn="ctr" defTabSz="914400" rtl="0" eaLnBrk="1" latinLnBrk="0" hangingPunct="1">
              <a:lnSpc>
                <a:spcPct val="120000"/>
              </a:lnSpc>
              <a:spcBef>
                <a:spcPts val="0"/>
              </a:spcBef>
              <a:spcAft>
                <a:spcPts val="400"/>
              </a:spcAft>
              <a:buClr>
                <a:schemeClr val="accent1"/>
              </a:buClr>
              <a:buSzPct val="115000"/>
              <a:buFont typeface="Sora-SIA" pitchFamily="2" charset="0"/>
              <a:buNone/>
              <a:defRPr lang="en-US" sz="800" kern="1200" dirty="0">
                <a:solidFill>
                  <a:schemeClr val="tx1"/>
                </a:solidFill>
                <a:latin typeface="+mn-lt"/>
                <a:ea typeface="+mn-ea"/>
                <a:cs typeface="+mn-cs"/>
              </a:defRPr>
            </a:lvl1pPr>
            <a:lvl2pPr marL="0" indent="0" algn="l" defTabSz="914400" rtl="0" eaLnBrk="1" latinLnBrk="0" hangingPunct="1">
              <a:lnSpc>
                <a:spcPct val="120000"/>
              </a:lnSpc>
              <a:spcBef>
                <a:spcPts val="1600"/>
              </a:spcBef>
              <a:spcAft>
                <a:spcPts val="0"/>
              </a:spcAft>
              <a:buFont typeface="Wingdings" panose="05000000000000000000" pitchFamily="2" charset="2"/>
              <a:buNone/>
              <a:defRPr sz="1000" b="1" kern="1200">
                <a:solidFill>
                  <a:schemeClr val="accent2"/>
                </a:solidFill>
                <a:latin typeface="+mn-lt"/>
                <a:ea typeface="+mn-ea"/>
                <a:cs typeface="+mn-cs"/>
              </a:defRPr>
            </a:lvl2pPr>
            <a:lvl3pPr marL="0" indent="0" algn="l" defTabSz="914400" rtl="0" eaLnBrk="1" latinLnBrk="0" hangingPunct="1">
              <a:lnSpc>
                <a:spcPct val="120000"/>
              </a:lnSpc>
              <a:spcBef>
                <a:spcPts val="0"/>
              </a:spcBef>
              <a:spcAft>
                <a:spcPts val="1200"/>
              </a:spcAft>
              <a:buClr>
                <a:schemeClr val="accent1"/>
              </a:buClr>
              <a:buSzPct val="115000"/>
              <a:buFont typeface="Sora-SIA" pitchFamily="2" charset="0"/>
              <a:buNone/>
              <a:defRPr sz="1000" kern="1200">
                <a:solidFill>
                  <a:schemeClr val="tx1"/>
                </a:solidFill>
                <a:latin typeface="+mn-lt"/>
                <a:ea typeface="+mn-ea"/>
                <a:cs typeface="+mn-cs"/>
              </a:defRPr>
            </a:lvl3pPr>
            <a:lvl4pPr marL="173038" indent="-173038" algn="l" defTabSz="914400" rtl="0" eaLnBrk="1" latinLnBrk="0" hangingPunct="1">
              <a:lnSpc>
                <a:spcPct val="120000"/>
              </a:lnSpc>
              <a:spcBef>
                <a:spcPts val="0"/>
              </a:spcBef>
              <a:spcAft>
                <a:spcPts val="400"/>
              </a:spcAft>
              <a:buSzPct val="135000"/>
              <a:buFontTx/>
              <a:buBlip>
                <a:blip r:embed="rId5">
                  <a:extLst>
                    <a:ext uri="{96DAC541-7B7A-43D3-8B79-37D633B846F1}">
                      <asvg:svgBlip xmlns:asvg="http://schemas.microsoft.com/office/drawing/2016/SVG/main" r:embed="rId6"/>
                    </a:ext>
                  </a:extLst>
                </a:blip>
              </a:buBlip>
              <a:defRPr sz="1000" kern="1200">
                <a:solidFill>
                  <a:schemeClr val="tx1"/>
                </a:solidFill>
                <a:latin typeface="+mn-lt"/>
                <a:ea typeface="+mn-ea"/>
                <a:cs typeface="+mn-cs"/>
              </a:defRPr>
            </a:lvl4pPr>
            <a:lvl5pPr marL="342900" indent="-169863" algn="l" defTabSz="914400" rtl="0" eaLnBrk="1" latinLnBrk="0" hangingPunct="1">
              <a:lnSpc>
                <a:spcPct val="120000"/>
              </a:lnSpc>
              <a:spcBef>
                <a:spcPts val="0"/>
              </a:spcBef>
              <a:spcAft>
                <a:spcPts val="400"/>
              </a:spcAft>
              <a:buSzPct val="80000"/>
              <a:buFont typeface="Wingdings" panose="05000000000000000000" pitchFamily="2" charset="2"/>
              <a:buChar char="§"/>
              <a:defRPr sz="1000" kern="1200">
                <a:solidFill>
                  <a:schemeClr val="tx1"/>
                </a:solidFill>
                <a:latin typeface="+mn-lt"/>
                <a:ea typeface="+mn-ea"/>
                <a:cs typeface="+mn-cs"/>
              </a:defRPr>
            </a:lvl5pPr>
            <a:lvl6pPr marL="457200" indent="-114300" algn="l" defTabSz="914400" rtl="0" eaLnBrk="1" latinLnBrk="0" hangingPunct="1">
              <a:lnSpc>
                <a:spcPct val="120000"/>
              </a:lnSpc>
              <a:spcBef>
                <a:spcPts val="0"/>
              </a:spcBef>
              <a:spcAft>
                <a:spcPts val="400"/>
              </a:spcAft>
              <a:buSzPct val="120000"/>
              <a:buFontTx/>
              <a:buChar char="̵"/>
              <a:defRPr sz="1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46">
              <a:buClr>
                <a:srgbClr val="00DECC"/>
              </a:buClr>
              <a:defRPr/>
            </a:pPr>
            <a:r>
              <a:rPr lang="en-US">
                <a:solidFill>
                  <a:srgbClr val="0A151E"/>
                </a:solidFill>
                <a:latin typeface="Sora-SIA"/>
              </a:rPr>
              <a:t>MM/DD</a:t>
            </a:r>
          </a:p>
        </p:txBody>
      </p:sp>
    </p:spTree>
    <p:custDataLst>
      <p:tags r:id="rId2"/>
    </p:custDataLst>
    <p:extLst>
      <p:ext uri="{BB962C8B-B14F-4D97-AF65-F5344CB8AC3E}">
        <p14:creationId xmlns:p14="http://schemas.microsoft.com/office/powerpoint/2010/main" val="2600109783"/>
      </p:ext>
    </p:extLst>
  </p:cSld>
  <p:clrMapOvr>
    <a:overrideClrMapping bg1="lt1" tx1="dk1" bg2="lt2" tx2="dk2" accent1="accent1" accent2="accent2" accent3="accent3" accent4="accent4" accent5="accent5" accent6="accent6" hlink="hlink" folHlink="folHlink"/>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55672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98243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1348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CC3D4-5BE6-28A2-04F1-252B8482D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40DB72-6CDA-04DE-F5C8-86C22C5223B4}"/>
              </a:ext>
            </a:extLst>
          </p:cNvPr>
          <p:cNvSpPr txBox="1">
            <a:spLocks/>
          </p:cNvSpPr>
          <p:nvPr/>
        </p:nvSpPr>
        <p:spPr>
          <a:xfrm>
            <a:off x="402921" y="1236806"/>
            <a:ext cx="9642475" cy="2372982"/>
          </a:xfrm>
          <a:prstGeom prst="rect">
            <a:avLst/>
          </a:prstGeom>
        </p:spPr>
        <p:txBody>
          <a:bodyPr lIns="0" tIns="0" rIns="0" bIns="0" anchor="t" anchorCtr="0"/>
          <a:lstStyle>
            <a:lvl1pPr algn="l" defTabSz="914446" rtl="0" eaLnBrk="1" latinLnBrk="0" hangingPunct="1">
              <a:lnSpc>
                <a:spcPct val="83000"/>
              </a:lnSpc>
              <a:spcBef>
                <a:spcPct val="0"/>
              </a:spcBef>
              <a:buNone/>
              <a:defRPr sz="6400" b="0" kern="1200" spc="-270" baseline="0">
                <a:solidFill>
                  <a:schemeClr val="bg1"/>
                </a:solidFill>
                <a:latin typeface="+mj-lt"/>
                <a:ea typeface="+mj-ea"/>
                <a:cs typeface="+mj-cs"/>
              </a:defRPr>
            </a:lvl1pPr>
          </a:lstStyle>
          <a:p>
            <a:r>
              <a:rPr lang="en-US" dirty="0">
                <a:solidFill>
                  <a:schemeClr val="tx1"/>
                </a:solidFill>
              </a:rPr>
              <a:t>Presentation title </a:t>
            </a:r>
            <a:br>
              <a:rPr lang="en-US" dirty="0">
                <a:solidFill>
                  <a:schemeClr val="tx1"/>
                </a:solidFill>
              </a:rPr>
            </a:br>
            <a:r>
              <a:rPr lang="en-US" dirty="0">
                <a:solidFill>
                  <a:schemeClr val="tx1"/>
                </a:solidFill>
              </a:rPr>
              <a:t>max 64 characters</a:t>
            </a:r>
            <a:br>
              <a:rPr lang="en-US" dirty="0">
                <a:solidFill>
                  <a:schemeClr val="tx1"/>
                </a:solidFill>
              </a:rPr>
            </a:br>
            <a:r>
              <a:rPr lang="en-US" dirty="0">
                <a:solidFill>
                  <a:schemeClr val="tx1"/>
                </a:solidFill>
              </a:rPr>
              <a:t>lorem ipsum dolor</a:t>
            </a:r>
          </a:p>
        </p:txBody>
      </p:sp>
      <p:sp>
        <p:nvSpPr>
          <p:cNvPr id="3" name="Subtitle 2">
            <a:extLst>
              <a:ext uri="{FF2B5EF4-FFF2-40B4-BE49-F238E27FC236}">
                <a16:creationId xmlns:a16="http://schemas.microsoft.com/office/drawing/2014/main" id="{19696AE6-1046-F5C9-07C2-9C7CE1690BD7}"/>
              </a:ext>
            </a:extLst>
          </p:cNvPr>
          <p:cNvSpPr txBox="1">
            <a:spLocks/>
          </p:cNvSpPr>
          <p:nvPr/>
        </p:nvSpPr>
        <p:spPr>
          <a:xfrm>
            <a:off x="428625" y="319506"/>
            <a:ext cx="1240315" cy="220607"/>
          </a:xfrm>
          <a:prstGeom prst="rect">
            <a:avLst/>
          </a:prstGeom>
        </p:spPr>
        <p:txBody>
          <a:bodyPr lIns="0" tIns="0" rIns="0" bIns="0" anchor="b" anchorCtr="0"/>
          <a:lstStyle>
            <a:lvl1pPr marL="0" indent="0" algn="l" defTabSz="914446" rtl="0" eaLnBrk="1" latinLnBrk="0" hangingPunct="1">
              <a:lnSpc>
                <a:spcPct val="120000"/>
              </a:lnSpc>
              <a:spcBef>
                <a:spcPts val="0"/>
              </a:spcBef>
              <a:spcAft>
                <a:spcPts val="400"/>
              </a:spcAft>
              <a:buClr>
                <a:schemeClr val="accent1"/>
              </a:buClr>
              <a:buSzPct val="115000"/>
              <a:buFont typeface="Sora-SIA" pitchFamily="2" charset="0"/>
              <a:buNone/>
              <a:defRPr sz="1000" kern="1200">
                <a:solidFill>
                  <a:schemeClr val="bg1"/>
                </a:solidFill>
                <a:latin typeface="+mn-lt"/>
                <a:ea typeface="+mn-ea"/>
                <a:cs typeface="+mn-cs"/>
              </a:defRPr>
            </a:lvl1pPr>
            <a:lvl2pPr marL="457223" indent="0" algn="ctr" defTabSz="914446" rtl="0" eaLnBrk="1" latinLnBrk="0" hangingPunct="1">
              <a:lnSpc>
                <a:spcPct val="120000"/>
              </a:lnSpc>
              <a:spcBef>
                <a:spcPts val="0"/>
              </a:spcBef>
              <a:spcAft>
                <a:spcPts val="400"/>
              </a:spcAft>
              <a:buSzPct val="135000"/>
              <a:buFontTx/>
              <a:buNone/>
              <a:defRPr sz="2000" kern="1200">
                <a:solidFill>
                  <a:schemeClr val="tx1"/>
                </a:solidFill>
                <a:latin typeface="+mn-lt"/>
                <a:ea typeface="+mn-ea"/>
                <a:cs typeface="+mn-cs"/>
              </a:defRPr>
            </a:lvl2pPr>
            <a:lvl3pPr marL="914446" indent="0" algn="ctr" defTabSz="914446" rtl="0" eaLnBrk="1" latinLnBrk="0" hangingPunct="1">
              <a:lnSpc>
                <a:spcPct val="120000"/>
              </a:lnSpc>
              <a:spcBef>
                <a:spcPts val="0"/>
              </a:spcBef>
              <a:spcAft>
                <a:spcPts val="400"/>
              </a:spcAft>
              <a:buSzPct val="80000"/>
              <a:buFont typeface="Wingdings" panose="05000000000000000000" pitchFamily="2" charset="2"/>
              <a:buNone/>
              <a:defRPr sz="1800" kern="1200">
                <a:solidFill>
                  <a:schemeClr val="tx1"/>
                </a:solidFill>
                <a:latin typeface="+mn-lt"/>
                <a:ea typeface="+mn-ea"/>
                <a:cs typeface="+mn-cs"/>
              </a:defRPr>
            </a:lvl3pPr>
            <a:lvl4pPr marL="1371669" indent="0" algn="ctr" defTabSz="914446" rtl="0" eaLnBrk="1" latinLnBrk="0" hangingPunct="1">
              <a:lnSpc>
                <a:spcPct val="120000"/>
              </a:lnSpc>
              <a:spcBef>
                <a:spcPts val="0"/>
              </a:spcBef>
              <a:spcAft>
                <a:spcPts val="400"/>
              </a:spcAft>
              <a:buSzPct val="120000"/>
              <a:buFont typeface="Sora-SIA" pitchFamily="2" charset="0"/>
              <a:buNone/>
              <a:defRPr sz="1600" kern="1200">
                <a:solidFill>
                  <a:schemeClr val="tx1"/>
                </a:solidFill>
                <a:latin typeface="+mn-lt"/>
                <a:ea typeface="+mn-ea"/>
                <a:cs typeface="+mn-cs"/>
              </a:defRPr>
            </a:lvl4pPr>
            <a:lvl5pPr marL="1828891" indent="0" algn="ctr" defTabSz="914446" rtl="0" eaLnBrk="1" latinLnBrk="0" hangingPunct="1">
              <a:lnSpc>
                <a:spcPct val="120000"/>
              </a:lnSpc>
              <a:spcBef>
                <a:spcPts val="0"/>
              </a:spcBef>
              <a:spcAft>
                <a:spcPts val="400"/>
              </a:spcAft>
              <a:buSzPct val="85000"/>
              <a:buFont typeface="Arial" panose="020B0604020202020204" pitchFamily="34" charset="0"/>
              <a:buNone/>
              <a:defRPr sz="1600" kern="1200">
                <a:solidFill>
                  <a:schemeClr val="tx1"/>
                </a:solidFill>
                <a:latin typeface="+mn-lt"/>
                <a:ea typeface="+mn-ea"/>
                <a:cs typeface="+mn-cs"/>
              </a:defRPr>
            </a:lvl5pPr>
            <a:lvl6pPr marL="2286114"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337"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560"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783"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tx1"/>
                </a:solidFill>
              </a:rPr>
              <a:t>Month DD, YYY</a:t>
            </a:r>
          </a:p>
        </p:txBody>
      </p:sp>
      <p:sp>
        <p:nvSpPr>
          <p:cNvPr id="10" name="Text Placeholder 5">
            <a:extLst>
              <a:ext uri="{FF2B5EF4-FFF2-40B4-BE49-F238E27FC236}">
                <a16:creationId xmlns:a16="http://schemas.microsoft.com/office/drawing/2014/main" id="{7D0476C8-30C1-1616-3A87-BC05D79F8646}"/>
              </a:ext>
            </a:extLst>
          </p:cNvPr>
          <p:cNvSpPr txBox="1">
            <a:spLocks/>
          </p:cNvSpPr>
          <p:nvPr/>
        </p:nvSpPr>
        <p:spPr>
          <a:xfrm>
            <a:off x="402921" y="3944470"/>
            <a:ext cx="7475538" cy="944841"/>
          </a:xfrm>
          <a:prstGeom prst="rect">
            <a:avLst/>
          </a:prstGeom>
        </p:spPr>
        <p:txBody>
          <a:bodyPr lIns="0" tIns="0" rIns="0" bIns="0"/>
          <a:lstStyle>
            <a:lvl1pPr marL="0" indent="0" algn="l" defTabSz="914446" rtl="0" eaLnBrk="1" latinLnBrk="0" hangingPunct="1">
              <a:lnSpc>
                <a:spcPct val="100000"/>
              </a:lnSpc>
              <a:spcBef>
                <a:spcPts val="0"/>
              </a:spcBef>
              <a:spcAft>
                <a:spcPts val="0"/>
              </a:spcAft>
              <a:buClr>
                <a:schemeClr val="accent1"/>
              </a:buClr>
              <a:buSzPct val="115000"/>
              <a:buFont typeface="Sora-SIA" pitchFamily="2" charset="0"/>
              <a:buNone/>
              <a:defRPr sz="2800" kern="1200" spc="-80" baseline="0">
                <a:solidFill>
                  <a:schemeClr val="accent1"/>
                </a:solidFill>
                <a:latin typeface="+mn-lt"/>
                <a:ea typeface="+mn-ea"/>
                <a:cs typeface="+mn-cs"/>
              </a:defRPr>
            </a:lvl1pPr>
            <a:lvl2pPr marL="0" indent="0" algn="l" defTabSz="914446" rtl="0" eaLnBrk="1" latinLnBrk="0" hangingPunct="1">
              <a:lnSpc>
                <a:spcPct val="100000"/>
              </a:lnSpc>
              <a:spcBef>
                <a:spcPts val="0"/>
              </a:spcBef>
              <a:spcAft>
                <a:spcPts val="0"/>
              </a:spcAft>
              <a:buSzPct val="135000"/>
              <a:buFont typeface="Arial" panose="020B0604020202020204" pitchFamily="34" charset="0"/>
              <a:buNone/>
              <a:defRPr sz="2800" kern="1200">
                <a:solidFill>
                  <a:schemeClr val="accent1"/>
                </a:solidFill>
                <a:latin typeface="+mn-lt"/>
                <a:ea typeface="+mn-ea"/>
                <a:cs typeface="+mn-cs"/>
              </a:defRPr>
            </a:lvl2pPr>
            <a:lvl3pPr marL="457223" indent="-227025" algn="l" defTabSz="914446" rtl="0" eaLnBrk="1" latinLnBrk="0" hangingPunct="1">
              <a:lnSpc>
                <a:spcPct val="120000"/>
              </a:lnSpc>
              <a:spcBef>
                <a:spcPts val="0"/>
              </a:spcBef>
              <a:spcAft>
                <a:spcPts val="400"/>
              </a:spcAft>
              <a:buSzPct val="80000"/>
              <a:buFont typeface="Wingdings" panose="05000000000000000000" pitchFamily="2" charset="2"/>
              <a:buChar char="§"/>
              <a:defRPr sz="2800" kern="1200">
                <a:solidFill>
                  <a:schemeClr val="accent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2800" kern="1200">
                <a:solidFill>
                  <a:schemeClr val="accent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2800" kern="1200">
                <a:solidFill>
                  <a:schemeClr val="accent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4"/>
                </a:solidFill>
              </a:rPr>
              <a:t>/ Optional subtitle</a:t>
            </a:r>
          </a:p>
        </p:txBody>
      </p:sp>
      <p:sp>
        <p:nvSpPr>
          <p:cNvPr id="9" name="Text Placeholder 5">
            <a:extLst>
              <a:ext uri="{FF2B5EF4-FFF2-40B4-BE49-F238E27FC236}">
                <a16:creationId xmlns:a16="http://schemas.microsoft.com/office/drawing/2014/main" id="{C7C98A52-2656-C63E-9F87-4068BC590709}"/>
              </a:ext>
            </a:extLst>
          </p:cNvPr>
          <p:cNvSpPr txBox="1">
            <a:spLocks/>
          </p:cNvSpPr>
          <p:nvPr/>
        </p:nvSpPr>
        <p:spPr>
          <a:xfrm>
            <a:off x="399515" y="5919592"/>
            <a:ext cx="1269426" cy="541727"/>
          </a:xfrm>
          <a:prstGeom prst="rect">
            <a:avLst/>
          </a:prstGeom>
        </p:spPr>
        <p:txBody>
          <a:bodyPr lIns="0" tIns="0" rIns="0" bIns="0" anchor="t" anchorCtr="0"/>
          <a:lstStyle>
            <a:lvl1pPr marL="0" indent="0" algn="l" defTabSz="914446" rtl="0" eaLnBrk="1" latinLnBrk="0" hangingPunct="1">
              <a:lnSpc>
                <a:spcPct val="120000"/>
              </a:lnSpc>
              <a:spcBef>
                <a:spcPts val="0"/>
              </a:spcBef>
              <a:spcAft>
                <a:spcPts val="0"/>
              </a:spcAft>
              <a:buClr>
                <a:schemeClr val="accent1"/>
              </a:buClr>
              <a:buSzPct val="115000"/>
              <a:buFont typeface="Sora-SIA" pitchFamily="2" charset="0"/>
              <a:buNone/>
              <a:defRPr sz="800" kern="1200">
                <a:solidFill>
                  <a:schemeClr val="accent1"/>
                </a:solidFill>
                <a:latin typeface="Sora-SIA SemiBold" pitchFamily="2" charset="0"/>
                <a:ea typeface="+mn-ea"/>
                <a:cs typeface="Sora-SIA SemiBold" pitchFamily="2" charset="0"/>
              </a:defRPr>
            </a:lvl1pPr>
            <a:lvl2pPr marL="0" indent="0" algn="l" defTabSz="914446" rtl="0" eaLnBrk="1" latinLnBrk="0" hangingPunct="1">
              <a:lnSpc>
                <a:spcPct val="120000"/>
              </a:lnSpc>
              <a:spcBef>
                <a:spcPts val="0"/>
              </a:spcBef>
              <a:spcAft>
                <a:spcPts val="0"/>
              </a:spcAft>
              <a:buSzPct val="135000"/>
              <a:buFont typeface="Arial" panose="020B0604020202020204" pitchFamily="34" charset="0"/>
              <a:buNone/>
              <a:defRPr sz="800" kern="1200">
                <a:solidFill>
                  <a:schemeClr val="bg1"/>
                </a:solidFill>
                <a:latin typeface="+mn-lt"/>
                <a:ea typeface="+mn-ea"/>
                <a:cs typeface="+mn-cs"/>
              </a:defRPr>
            </a:lvl2pPr>
            <a:lvl3pPr marL="230198" indent="0" algn="l" defTabSz="914446" rtl="0" eaLnBrk="1" latinLnBrk="0" hangingPunct="1">
              <a:lnSpc>
                <a:spcPct val="120000"/>
              </a:lnSpc>
              <a:spcBef>
                <a:spcPts val="0"/>
              </a:spcBef>
              <a:spcAft>
                <a:spcPts val="400"/>
              </a:spcAft>
              <a:buSzPct val="80000"/>
              <a:buFont typeface="Wingdings" panose="05000000000000000000" pitchFamily="2" charset="2"/>
              <a:buNone/>
              <a:defRPr sz="16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(Optional) Full Name</a:t>
            </a:r>
          </a:p>
          <a:p>
            <a:pPr lvl="1"/>
            <a:r>
              <a:rPr lang="en-US" dirty="0">
                <a:solidFill>
                  <a:schemeClr val="tx1"/>
                </a:solidFill>
              </a:rPr>
              <a:t>Job title</a:t>
            </a:r>
            <a:r>
              <a:rPr lang="en-US" spc="-100" dirty="0">
                <a:solidFill>
                  <a:schemeClr val="tx1"/>
                </a:solidFill>
                <a:sym typeface="Wingdings 3" panose="05040102010807070707" pitchFamily="18" charset="2"/>
              </a:rPr>
              <a:t> </a:t>
            </a:r>
            <a:endParaRPr lang="en-US" dirty="0">
              <a:solidFill>
                <a:schemeClr val="tx1"/>
              </a:solidFill>
            </a:endParaRPr>
          </a:p>
          <a:p>
            <a:pPr lvl="1"/>
            <a:r>
              <a:rPr lang="en-US" dirty="0">
                <a:solidFill>
                  <a:schemeClr val="tx1"/>
                </a:solidFill>
              </a:rPr>
              <a:t>+1 (XXX) XXX-XXXX</a:t>
            </a:r>
          </a:p>
          <a:p>
            <a:pPr lvl="1"/>
            <a:r>
              <a:rPr lang="en-US" dirty="0">
                <a:solidFill>
                  <a:schemeClr val="tx1"/>
                </a:solidFill>
              </a:rPr>
              <a:t>Email address</a:t>
            </a:r>
          </a:p>
        </p:txBody>
      </p:sp>
      <p:sp>
        <p:nvSpPr>
          <p:cNvPr id="11" name="Text Placeholder 5">
            <a:extLst>
              <a:ext uri="{FF2B5EF4-FFF2-40B4-BE49-F238E27FC236}">
                <a16:creationId xmlns:a16="http://schemas.microsoft.com/office/drawing/2014/main" id="{42CEC8F8-3783-7579-8E1D-6A359F1CBE1C}"/>
              </a:ext>
            </a:extLst>
          </p:cNvPr>
          <p:cNvSpPr txBox="1">
            <a:spLocks/>
          </p:cNvSpPr>
          <p:nvPr/>
        </p:nvSpPr>
        <p:spPr>
          <a:xfrm>
            <a:off x="2328327" y="5903913"/>
            <a:ext cx="1247994" cy="541727"/>
          </a:xfrm>
          <a:prstGeom prst="rect">
            <a:avLst/>
          </a:prstGeom>
        </p:spPr>
        <p:txBody>
          <a:bodyPr lIns="0" tIns="0" rIns="0" bIns="0" anchor="t" anchorCtr="0"/>
          <a:lstStyle>
            <a:lvl1pPr marL="0" indent="0" algn="l" defTabSz="914446" rtl="0" eaLnBrk="1" latinLnBrk="0" hangingPunct="1">
              <a:lnSpc>
                <a:spcPct val="120000"/>
              </a:lnSpc>
              <a:spcBef>
                <a:spcPts val="0"/>
              </a:spcBef>
              <a:spcAft>
                <a:spcPts val="0"/>
              </a:spcAft>
              <a:buClr>
                <a:schemeClr val="accent1"/>
              </a:buClr>
              <a:buSzPct val="115000"/>
              <a:buFont typeface="Sora-SIA" pitchFamily="2" charset="0"/>
              <a:buNone/>
              <a:defRPr sz="800" kern="1200">
                <a:solidFill>
                  <a:schemeClr val="accent1"/>
                </a:solidFill>
                <a:latin typeface="Sora-SIA SemiBold" pitchFamily="2" charset="0"/>
                <a:ea typeface="+mn-ea"/>
                <a:cs typeface="Sora-SIA SemiBold" pitchFamily="2" charset="0"/>
              </a:defRPr>
            </a:lvl1pPr>
            <a:lvl2pPr marL="0" indent="0" algn="l" defTabSz="914446" rtl="0" eaLnBrk="1" latinLnBrk="0" hangingPunct="1">
              <a:lnSpc>
                <a:spcPct val="120000"/>
              </a:lnSpc>
              <a:spcBef>
                <a:spcPts val="0"/>
              </a:spcBef>
              <a:spcAft>
                <a:spcPts val="0"/>
              </a:spcAft>
              <a:buSzPct val="135000"/>
              <a:buFont typeface="Arial" panose="020B0604020202020204" pitchFamily="34" charset="0"/>
              <a:buNone/>
              <a:defRPr sz="800" kern="1200">
                <a:solidFill>
                  <a:schemeClr val="bg1"/>
                </a:solidFill>
                <a:latin typeface="+mn-lt"/>
                <a:ea typeface="+mn-ea"/>
                <a:cs typeface="+mn-cs"/>
              </a:defRPr>
            </a:lvl2pPr>
            <a:lvl3pPr marL="230198" indent="0" algn="l" defTabSz="914446" rtl="0" eaLnBrk="1" latinLnBrk="0" hangingPunct="1">
              <a:lnSpc>
                <a:spcPct val="120000"/>
              </a:lnSpc>
              <a:spcBef>
                <a:spcPts val="0"/>
              </a:spcBef>
              <a:spcAft>
                <a:spcPts val="400"/>
              </a:spcAft>
              <a:buSzPct val="80000"/>
              <a:buFont typeface="Wingdings" panose="05000000000000000000" pitchFamily="2" charset="2"/>
              <a:buNone/>
              <a:defRPr sz="16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(Optional) Full Name</a:t>
            </a:r>
          </a:p>
          <a:p>
            <a:pPr lvl="1"/>
            <a:r>
              <a:rPr lang="en-US" dirty="0">
                <a:solidFill>
                  <a:schemeClr val="tx1"/>
                </a:solidFill>
              </a:rPr>
              <a:t>Job title</a:t>
            </a:r>
            <a:r>
              <a:rPr lang="en-US" spc="-100" dirty="0">
                <a:solidFill>
                  <a:schemeClr val="tx1"/>
                </a:solidFill>
                <a:sym typeface="Wingdings 3" panose="05040102010807070707" pitchFamily="18" charset="2"/>
              </a:rPr>
              <a:t> </a:t>
            </a:r>
            <a:endParaRPr lang="en-US" dirty="0">
              <a:solidFill>
                <a:schemeClr val="tx1"/>
              </a:solidFill>
            </a:endParaRPr>
          </a:p>
          <a:p>
            <a:pPr lvl="1"/>
            <a:r>
              <a:rPr lang="en-US" dirty="0">
                <a:solidFill>
                  <a:schemeClr val="tx1"/>
                </a:solidFill>
              </a:rPr>
              <a:t>+1 (XXX) XXX-XXXX  </a:t>
            </a:r>
          </a:p>
          <a:p>
            <a:pPr lvl="1"/>
            <a:r>
              <a:rPr lang="en-US" dirty="0">
                <a:solidFill>
                  <a:schemeClr val="tx1"/>
                </a:solidFill>
              </a:rPr>
              <a:t>Email address</a:t>
            </a:r>
          </a:p>
        </p:txBody>
      </p:sp>
      <p:sp>
        <p:nvSpPr>
          <p:cNvPr id="12" name="Text Placeholder 5">
            <a:extLst>
              <a:ext uri="{FF2B5EF4-FFF2-40B4-BE49-F238E27FC236}">
                <a16:creationId xmlns:a16="http://schemas.microsoft.com/office/drawing/2014/main" id="{E8EE44AC-8690-B361-A8E8-57986D31D216}"/>
              </a:ext>
            </a:extLst>
          </p:cNvPr>
          <p:cNvSpPr txBox="1">
            <a:spLocks/>
          </p:cNvSpPr>
          <p:nvPr/>
        </p:nvSpPr>
        <p:spPr>
          <a:xfrm>
            <a:off x="4286250" y="5903912"/>
            <a:ext cx="1247994" cy="541727"/>
          </a:xfrm>
          <a:prstGeom prst="rect">
            <a:avLst/>
          </a:prstGeom>
        </p:spPr>
        <p:txBody>
          <a:bodyPr lIns="0" tIns="0" rIns="0" bIns="0" anchor="t" anchorCtr="0"/>
          <a:lstStyle>
            <a:lvl1pPr marL="0" indent="0" algn="l" defTabSz="914446" rtl="0" eaLnBrk="1" latinLnBrk="0" hangingPunct="1">
              <a:lnSpc>
                <a:spcPct val="120000"/>
              </a:lnSpc>
              <a:spcBef>
                <a:spcPts val="0"/>
              </a:spcBef>
              <a:spcAft>
                <a:spcPts val="0"/>
              </a:spcAft>
              <a:buClr>
                <a:schemeClr val="accent1"/>
              </a:buClr>
              <a:buSzPct val="115000"/>
              <a:buFont typeface="Sora-SIA" pitchFamily="2" charset="0"/>
              <a:buNone/>
              <a:defRPr sz="800" kern="1200">
                <a:solidFill>
                  <a:schemeClr val="accent1"/>
                </a:solidFill>
                <a:latin typeface="Sora-SIA SemiBold" pitchFamily="2" charset="0"/>
                <a:ea typeface="+mn-ea"/>
                <a:cs typeface="Sora-SIA SemiBold" pitchFamily="2" charset="0"/>
              </a:defRPr>
            </a:lvl1pPr>
            <a:lvl2pPr marL="0" indent="0" algn="l" defTabSz="914446" rtl="0" eaLnBrk="1" latinLnBrk="0" hangingPunct="1">
              <a:lnSpc>
                <a:spcPct val="120000"/>
              </a:lnSpc>
              <a:spcBef>
                <a:spcPts val="0"/>
              </a:spcBef>
              <a:spcAft>
                <a:spcPts val="0"/>
              </a:spcAft>
              <a:buSzPct val="135000"/>
              <a:buFont typeface="Arial" panose="020B0604020202020204" pitchFamily="34" charset="0"/>
              <a:buNone/>
              <a:defRPr sz="800" kern="1200">
                <a:solidFill>
                  <a:schemeClr val="bg1"/>
                </a:solidFill>
                <a:latin typeface="+mn-lt"/>
                <a:ea typeface="+mn-ea"/>
                <a:cs typeface="+mn-cs"/>
              </a:defRPr>
            </a:lvl2pPr>
            <a:lvl3pPr marL="230198" indent="0" algn="l" defTabSz="914446" rtl="0" eaLnBrk="1" latinLnBrk="0" hangingPunct="1">
              <a:lnSpc>
                <a:spcPct val="120000"/>
              </a:lnSpc>
              <a:spcBef>
                <a:spcPts val="0"/>
              </a:spcBef>
              <a:spcAft>
                <a:spcPts val="400"/>
              </a:spcAft>
              <a:buSzPct val="80000"/>
              <a:buFont typeface="Wingdings" panose="05000000000000000000" pitchFamily="2" charset="2"/>
              <a:buNone/>
              <a:defRPr sz="1600" kern="1200">
                <a:solidFill>
                  <a:schemeClr val="tx1"/>
                </a:solidFill>
                <a:latin typeface="+mn-lt"/>
                <a:ea typeface="+mn-ea"/>
                <a:cs typeface="+mn-cs"/>
              </a:defRPr>
            </a:lvl3pPr>
            <a:lvl4pPr marL="742987" indent="-227025" algn="l" defTabSz="914446" rtl="0" eaLnBrk="1" latinLnBrk="0" hangingPunct="1">
              <a:lnSpc>
                <a:spcPct val="120000"/>
              </a:lnSpc>
              <a:spcBef>
                <a:spcPts val="0"/>
              </a:spcBef>
              <a:spcAft>
                <a:spcPts val="400"/>
              </a:spcAft>
              <a:buSzPct val="120000"/>
              <a:buFont typeface="Sora-SIA" pitchFamily="2" charset="0"/>
              <a:buChar char="̵"/>
              <a:defRPr sz="1600" kern="1200">
                <a:solidFill>
                  <a:schemeClr val="tx1"/>
                </a:solidFill>
                <a:latin typeface="+mn-lt"/>
                <a:ea typeface="+mn-ea"/>
                <a:cs typeface="+mn-cs"/>
              </a:defRPr>
            </a:lvl4pPr>
            <a:lvl5pPr marL="971599" indent="-231787" algn="l" defTabSz="914446" rtl="0" eaLnBrk="1" latinLnBrk="0" hangingPunct="1">
              <a:lnSpc>
                <a:spcPct val="120000"/>
              </a:lnSpc>
              <a:spcBef>
                <a:spcPts val="0"/>
              </a:spcBef>
              <a:spcAft>
                <a:spcPts val="400"/>
              </a:spcAft>
              <a:buSzPct val="85000"/>
              <a:buFont typeface="Arial" panose="020B0604020202020204" pitchFamily="34" charset="0"/>
              <a:buChar char="•"/>
              <a:defRPr sz="16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(Optional) Full Name</a:t>
            </a:r>
          </a:p>
          <a:p>
            <a:pPr lvl="1"/>
            <a:r>
              <a:rPr lang="en-US" dirty="0">
                <a:solidFill>
                  <a:schemeClr val="tx1"/>
                </a:solidFill>
              </a:rPr>
              <a:t>Job title</a:t>
            </a:r>
            <a:r>
              <a:rPr lang="en-US" spc="-100" dirty="0">
                <a:solidFill>
                  <a:schemeClr val="tx1"/>
                </a:solidFill>
                <a:sym typeface="Wingdings 3" panose="05040102010807070707" pitchFamily="18" charset="2"/>
              </a:rPr>
              <a:t> </a:t>
            </a:r>
            <a:endParaRPr lang="en-US" dirty="0">
              <a:solidFill>
                <a:schemeClr val="tx1"/>
              </a:solidFill>
            </a:endParaRPr>
          </a:p>
          <a:p>
            <a:pPr lvl="1"/>
            <a:r>
              <a:rPr lang="en-US" dirty="0">
                <a:solidFill>
                  <a:schemeClr val="tx1"/>
                </a:solidFill>
              </a:rPr>
              <a:t>+1 (XXX) XXX-XXXX  </a:t>
            </a:r>
          </a:p>
          <a:p>
            <a:pPr lvl="1"/>
            <a:r>
              <a:rPr lang="en-US" dirty="0">
                <a:solidFill>
                  <a:schemeClr val="tx1"/>
                </a:solidFill>
              </a:rPr>
              <a:t>Email address</a:t>
            </a:r>
          </a:p>
        </p:txBody>
      </p:sp>
    </p:spTree>
    <p:extLst>
      <p:ext uri="{BB962C8B-B14F-4D97-AF65-F5344CB8AC3E}">
        <p14:creationId xmlns:p14="http://schemas.microsoft.com/office/powerpoint/2010/main" val="9432024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heme/theme1.xml><?xml version="1.0" encoding="utf-8"?>
<a:theme xmlns:a="http://schemas.openxmlformats.org/drawingml/2006/main" name="Large Text Master">
  <a:themeElements>
    <a:clrScheme name="Sia 2024 01">
      <a:dk1>
        <a:srgbClr val="0A151E"/>
      </a:dk1>
      <a:lt1>
        <a:srgbClr val="FFFFFF"/>
      </a:lt1>
      <a:dk2>
        <a:srgbClr val="173044"/>
      </a:dk2>
      <a:lt2>
        <a:srgbClr val="F4F6FC"/>
      </a:lt2>
      <a:accent1>
        <a:srgbClr val="00DECC"/>
      </a:accent1>
      <a:accent2>
        <a:srgbClr val="077C84"/>
      </a:accent2>
      <a:accent3>
        <a:srgbClr val="9FF3F0"/>
      </a:accent3>
      <a:accent4>
        <a:srgbClr val="455669"/>
      </a:accent4>
      <a:accent5>
        <a:srgbClr val="00A2A3"/>
      </a:accent5>
      <a:accent6>
        <a:srgbClr val="8796A9"/>
      </a:accent6>
      <a:hlink>
        <a:srgbClr val="00A2A3"/>
      </a:hlink>
      <a:folHlink>
        <a:srgbClr val="00DECC"/>
      </a:folHlink>
    </a:clrScheme>
    <a:fontScheme name="Sia 2024 01">
      <a:majorFont>
        <a:latin typeface="Sora-SIA"/>
        <a:ea typeface=""/>
        <a:cs typeface=""/>
      </a:majorFont>
      <a:minorFont>
        <a:latin typeface="Sora-S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White">
      <a:srgbClr val="FFFFFF"/>
    </a:custClr>
    <a:custClr name="Cool Black">
      <a:srgbClr val="0A151E"/>
    </a:custClr>
    <a:custClr name="Navy">
      <a:srgbClr val="173044"/>
    </a:custClr>
    <a:custClr name="Sia Teal">
      <a:srgbClr val="00DECC"/>
    </a:custClr>
    <a:custClr name="Dark Teal">
      <a:srgbClr val="077C84"/>
    </a:custClr>
    <a:custClr name="Medium Teal">
      <a:srgbClr val="00A2A3"/>
    </a:custClr>
    <a:custClr name="Light Teal">
      <a:srgbClr val="9FF3F0"/>
    </a:custClr>
    <a:custClr name="Cool Gray">
      <a:srgbClr val="455669"/>
    </a:custClr>
    <a:custClr name="Medium Gray">
      <a:srgbClr val="8796A9"/>
    </a:custClr>
    <a:custClr name="Light Gray">
      <a:srgbClr val="F4F6FC"/>
    </a:custClr>
    <a:custClr name="Sia Blue">
      <a:srgbClr val="DEECFC"/>
    </a:custClr>
    <a:custClr name="Sia Pink">
      <a:srgbClr val="FFEAF0"/>
    </a:custClr>
    <a:custClr name="Sia Orange">
      <a:srgbClr val="FFEEE1"/>
    </a:custClr>
  </a:custClrLst>
  <a:extLst>
    <a:ext uri="{05A4C25C-085E-4340-85A3-A5531E510DB2}">
      <thm15:themeFamily xmlns:thm15="http://schemas.microsoft.com/office/thememl/2012/main" name="Office Theme" id="{EC591BEC-0146-4DF3-B67A-A4B93855DA04}" vid="{37DB5301-5DDE-4F9D-A92B-7C1F69100BC7}"/>
    </a:ext>
  </a:extLst>
</a:theme>
</file>

<file path=ppt/theme/theme2.xml><?xml version="1.0" encoding="utf-8"?>
<a:theme xmlns:a="http://schemas.openxmlformats.org/drawingml/2006/main" name="Small Text Master">
  <a:themeElements>
    <a:clrScheme name="Sia 2024 01">
      <a:dk1>
        <a:srgbClr val="0A151E"/>
      </a:dk1>
      <a:lt1>
        <a:srgbClr val="FFFFFF"/>
      </a:lt1>
      <a:dk2>
        <a:srgbClr val="173044"/>
      </a:dk2>
      <a:lt2>
        <a:srgbClr val="F4F6FC"/>
      </a:lt2>
      <a:accent1>
        <a:srgbClr val="00DECC"/>
      </a:accent1>
      <a:accent2>
        <a:srgbClr val="077C84"/>
      </a:accent2>
      <a:accent3>
        <a:srgbClr val="9FF3F0"/>
      </a:accent3>
      <a:accent4>
        <a:srgbClr val="455669"/>
      </a:accent4>
      <a:accent5>
        <a:srgbClr val="00A2A3"/>
      </a:accent5>
      <a:accent6>
        <a:srgbClr val="8796A9"/>
      </a:accent6>
      <a:hlink>
        <a:srgbClr val="00A2A3"/>
      </a:hlink>
      <a:folHlink>
        <a:srgbClr val="00DECC"/>
      </a:folHlink>
    </a:clrScheme>
    <a:fontScheme name="Sia 2024 01">
      <a:majorFont>
        <a:latin typeface="Sora-SIA"/>
        <a:ea typeface=""/>
        <a:cs typeface=""/>
      </a:majorFont>
      <a:minorFont>
        <a:latin typeface="Sora-S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anchor="ctr"/>
      <a:lstStyle>
        <a:defPPr marL="180000" algn="l">
          <a:defRPr dirty="0" err="1"/>
        </a:defPPr>
      </a:lstStyle>
    </a:txDef>
  </a:objectDefaults>
  <a:extraClrSchemeLst/>
  <a:custClrLst>
    <a:custClr name="White">
      <a:srgbClr val="FFFFFF"/>
    </a:custClr>
    <a:custClr name="Cool Black">
      <a:srgbClr val="0A151E"/>
    </a:custClr>
    <a:custClr name="Navy">
      <a:srgbClr val="173044"/>
    </a:custClr>
    <a:custClr name="Sia Teal">
      <a:srgbClr val="00DECC"/>
    </a:custClr>
    <a:custClr name="Dark Teal">
      <a:srgbClr val="077C84"/>
    </a:custClr>
    <a:custClr name="Medium Teal">
      <a:srgbClr val="00A2A3"/>
    </a:custClr>
    <a:custClr name="Light Teal">
      <a:srgbClr val="9FF3F0"/>
    </a:custClr>
    <a:custClr name="Cool Gray">
      <a:srgbClr val="455669"/>
    </a:custClr>
    <a:custClr name="Medium Gray">
      <a:srgbClr val="8796A9"/>
    </a:custClr>
    <a:custClr name="Light Gray">
      <a:srgbClr val="F4F6FC"/>
    </a:custClr>
    <a:custClr name="Sia Blue">
      <a:srgbClr val="DEECFC"/>
    </a:custClr>
    <a:custClr name="Sia Pink">
      <a:srgbClr val="FFEAF0"/>
    </a:custClr>
    <a:custClr name="Sia Orange">
      <a:srgbClr val="FFEEE1"/>
    </a:custClr>
  </a:custClrLst>
  <a:extLst>
    <a:ext uri="{05A4C25C-085E-4340-85A3-A5531E510DB2}">
      <thm15:themeFamily xmlns:thm15="http://schemas.microsoft.com/office/thememl/2012/main" name="Office Theme" id="{EC591BEC-0146-4DF3-B67A-A4B93855DA04}" vid="{37DB5301-5DDE-4F9D-A92B-7C1F69100BC7}"/>
    </a:ext>
  </a:extLst>
</a:theme>
</file>

<file path=ppt/theme/theme3.xml><?xml version="1.0" encoding="utf-8"?>
<a:theme xmlns:a="http://schemas.openxmlformats.org/drawingml/2006/main" name="1_Large Text Master">
  <a:themeElements>
    <a:clrScheme name="Sia 2024 01">
      <a:dk1>
        <a:srgbClr val="0A151E"/>
      </a:dk1>
      <a:lt1>
        <a:srgbClr val="FFFFFF"/>
      </a:lt1>
      <a:dk2>
        <a:srgbClr val="173044"/>
      </a:dk2>
      <a:lt2>
        <a:srgbClr val="F4F6FC"/>
      </a:lt2>
      <a:accent1>
        <a:srgbClr val="00DECC"/>
      </a:accent1>
      <a:accent2>
        <a:srgbClr val="077C84"/>
      </a:accent2>
      <a:accent3>
        <a:srgbClr val="9FF3F0"/>
      </a:accent3>
      <a:accent4>
        <a:srgbClr val="455669"/>
      </a:accent4>
      <a:accent5>
        <a:srgbClr val="00A2A3"/>
      </a:accent5>
      <a:accent6>
        <a:srgbClr val="8796A9"/>
      </a:accent6>
      <a:hlink>
        <a:srgbClr val="00A2A3"/>
      </a:hlink>
      <a:folHlink>
        <a:srgbClr val="00DECC"/>
      </a:folHlink>
    </a:clrScheme>
    <a:fontScheme name="Sia 2024 01">
      <a:majorFont>
        <a:latin typeface="Sora-SIA"/>
        <a:ea typeface=""/>
        <a:cs typeface=""/>
      </a:majorFont>
      <a:minorFont>
        <a:latin typeface="Sora-S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White">
      <a:srgbClr val="FFFFFF"/>
    </a:custClr>
    <a:custClr name="Cool Black">
      <a:srgbClr val="0A151E"/>
    </a:custClr>
    <a:custClr name="Navy">
      <a:srgbClr val="173044"/>
    </a:custClr>
    <a:custClr name="Sia Teal">
      <a:srgbClr val="00DECC"/>
    </a:custClr>
    <a:custClr name="Dark Teal">
      <a:srgbClr val="077C84"/>
    </a:custClr>
    <a:custClr name="Medium Teal">
      <a:srgbClr val="00A2A3"/>
    </a:custClr>
    <a:custClr name="Light Teal">
      <a:srgbClr val="9FF3F0"/>
    </a:custClr>
    <a:custClr name="Cool Gray">
      <a:srgbClr val="455669"/>
    </a:custClr>
    <a:custClr name="Medium Gray">
      <a:srgbClr val="8796A9"/>
    </a:custClr>
    <a:custClr name="Light Gray">
      <a:srgbClr val="F4F6FC"/>
    </a:custClr>
    <a:custClr name="Sia Blue">
      <a:srgbClr val="DEECFC"/>
    </a:custClr>
    <a:custClr name="Sia Pink">
      <a:srgbClr val="FFEAF0"/>
    </a:custClr>
    <a:custClr name="Sia Orange">
      <a:srgbClr val="FFEEE1"/>
    </a:custClr>
  </a:custClrLst>
  <a:extLst>
    <a:ext uri="{05A4C25C-085E-4340-85A3-A5531E510DB2}">
      <thm15:themeFamily xmlns:thm15="http://schemas.microsoft.com/office/thememl/2012/main" name="Office Theme" id="{EC591BEC-0146-4DF3-B67A-A4B93855DA04}" vid="{37DB5301-5DDE-4F9D-A92B-7C1F69100BC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Sia 2024 01">
    <a:dk1>
      <a:srgbClr val="0A151E"/>
    </a:dk1>
    <a:lt1>
      <a:srgbClr val="FFFFFF"/>
    </a:lt1>
    <a:dk2>
      <a:srgbClr val="173044"/>
    </a:dk2>
    <a:lt2>
      <a:srgbClr val="F4F6FC"/>
    </a:lt2>
    <a:accent1>
      <a:srgbClr val="00DECC"/>
    </a:accent1>
    <a:accent2>
      <a:srgbClr val="077C84"/>
    </a:accent2>
    <a:accent3>
      <a:srgbClr val="9FF3F0"/>
    </a:accent3>
    <a:accent4>
      <a:srgbClr val="455669"/>
    </a:accent4>
    <a:accent5>
      <a:srgbClr val="00A2A3"/>
    </a:accent5>
    <a:accent6>
      <a:srgbClr val="8796A9"/>
    </a:accent6>
    <a:hlink>
      <a:srgbClr val="00A2A3"/>
    </a:hlink>
    <a:folHlink>
      <a:srgbClr val="00DECC"/>
    </a:folHlink>
  </a:clrScheme>
</a:themeOverride>
</file>

<file path=ppt/theme/themeOverride2.xml><?xml version="1.0" encoding="utf-8"?>
<a:themeOverride xmlns:a="http://schemas.openxmlformats.org/drawingml/2006/main">
  <a:clrScheme name="Sia 2024 01">
    <a:dk1>
      <a:srgbClr val="0A151E"/>
    </a:dk1>
    <a:lt1>
      <a:srgbClr val="FFFFFF"/>
    </a:lt1>
    <a:dk2>
      <a:srgbClr val="173044"/>
    </a:dk2>
    <a:lt2>
      <a:srgbClr val="F4F6FC"/>
    </a:lt2>
    <a:accent1>
      <a:srgbClr val="00DECC"/>
    </a:accent1>
    <a:accent2>
      <a:srgbClr val="077C84"/>
    </a:accent2>
    <a:accent3>
      <a:srgbClr val="9FF3F0"/>
    </a:accent3>
    <a:accent4>
      <a:srgbClr val="455669"/>
    </a:accent4>
    <a:accent5>
      <a:srgbClr val="00A2A3"/>
    </a:accent5>
    <a:accent6>
      <a:srgbClr val="8796A9"/>
    </a:accent6>
    <a:hlink>
      <a:srgbClr val="00A2A3"/>
    </a:hlink>
    <a:folHlink>
      <a:srgbClr val="00DEC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252DC78910B646986030E96C481723" ma:contentTypeVersion="17" ma:contentTypeDescription="Crée un document." ma:contentTypeScope="" ma:versionID="aca0bc209f713d81f21c2f4db4480de9">
  <xsd:schema xmlns:xsd="http://www.w3.org/2001/XMLSchema" xmlns:xs="http://www.w3.org/2001/XMLSchema" xmlns:p="http://schemas.microsoft.com/office/2006/metadata/properties" xmlns:ns1="http://schemas.microsoft.com/sharepoint/v3" xmlns:ns2="ee8bbf55-800d-4d58-8a8b-09c947e9a00c" xmlns:ns3="1101b10e-725f-4646-8616-56044515ef11" targetNamespace="http://schemas.microsoft.com/office/2006/metadata/properties" ma:root="true" ma:fieldsID="c5e8ccde8e2d535a5c07c88d830bd1e8" ns1:_="" ns2:_="" ns3:_="">
    <xsd:import namespace="http://schemas.microsoft.com/sharepoint/v3"/>
    <xsd:import namespace="ee8bbf55-800d-4d58-8a8b-09c947e9a00c"/>
    <xsd:import namespace="1101b10e-725f-4646-8616-56044515ef1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Location"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Propriétés de la stratégie de conformité unifiée" ma:hidden="true" ma:internalName="_ip_UnifiedCompliancePolicyProperties">
      <xsd:simpleType>
        <xsd:restriction base="dms:Note"/>
      </xsd:simpleType>
    </xsd:element>
    <xsd:element name="_ip_UnifiedCompliancePolicyUIAction" ma:index="23" nillable="true" ma:displayName="Action d’interface utilisateur de la stratégie de conformité unifiée"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8bbf55-800d-4d58-8a8b-09c947e9a0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Balises d’images" ma:readOnly="false" ma:fieldId="{5cf76f15-5ced-4ddc-b409-7134ff3c332f}" ma:taxonomyMulti="true" ma:sspId="a950a132-ea9a-46b9-bf46-d05406b33cb3"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101b10e-725f-4646-8616-56044515ef11"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element name="TaxCatchAll" ma:index="16" nillable="true" ma:displayName="Taxonomy Catch All Column" ma:hidden="true" ma:list="{61877b98-e3b7-4e24-9975-5c22dbb725a2}" ma:internalName="TaxCatchAll" ma:showField="CatchAllData" ma:web="1101b10e-725f-4646-8616-56044515ef1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101b10e-725f-4646-8616-56044515ef11">
      <UserInfo>
        <DisplayName/>
        <AccountId xsi:nil="true"/>
        <AccountType/>
      </UserInfo>
    </SharedWithUsers>
    <lcf76f155ced4ddcb4097134ff3c332f xmlns="ee8bbf55-800d-4d58-8a8b-09c947e9a00c">
      <Terms xmlns="http://schemas.microsoft.com/office/infopath/2007/PartnerControls"/>
    </lcf76f155ced4ddcb4097134ff3c332f>
    <TaxCatchAll xmlns="1101b10e-725f-4646-8616-56044515ef11" xsi:nil="true"/>
  </documentManagement>
</p:properties>
</file>

<file path=customXml/itemProps1.xml><?xml version="1.0" encoding="utf-8"?>
<ds:datastoreItem xmlns:ds="http://schemas.openxmlformats.org/officeDocument/2006/customXml" ds:itemID="{6D05D3A7-4FA6-47BE-B8EC-70C31EEA15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e8bbf55-800d-4d58-8a8b-09c947e9a00c"/>
    <ds:schemaRef ds:uri="1101b10e-725f-4646-8616-56044515ef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16E79A-2BC2-4419-A09D-667E5C7A465F}">
  <ds:schemaRefs>
    <ds:schemaRef ds:uri="http://schemas.microsoft.com/sharepoint/v3/contenttype/forms"/>
  </ds:schemaRefs>
</ds:datastoreItem>
</file>

<file path=customXml/itemProps3.xml><?xml version="1.0" encoding="utf-8"?>
<ds:datastoreItem xmlns:ds="http://schemas.openxmlformats.org/officeDocument/2006/customXml" ds:itemID="{263B8FC5-5D7E-4179-97F5-838B81DB44CE}">
  <ds:schemaRefs>
    <ds:schemaRef ds:uri="http://schemas.microsoft.com/office/2006/metadata/properties"/>
    <ds:schemaRef ds:uri="http://schemas.microsoft.com/office/infopath/2007/PartnerControls"/>
    <ds:schemaRef ds:uri="http://schemas.microsoft.com/sharepoint/v3"/>
    <ds:schemaRef ds:uri="1101b10e-725f-4646-8616-56044515ef11"/>
    <ds:schemaRef ds:uri="ee8bbf55-800d-4d58-8a8b-09c947e9a00c"/>
  </ds:schemaRefs>
</ds:datastoreItem>
</file>

<file path=docProps/app.xml><?xml version="1.0" encoding="utf-8"?>
<Properties xmlns="http://schemas.openxmlformats.org/officeDocument/2006/extended-properties" xmlns:vt="http://schemas.openxmlformats.org/officeDocument/2006/docPropsVTypes">
  <Template>Office Theme</Template>
  <TotalTime>6472</TotalTime>
  <Words>9719</Words>
  <Application>Microsoft Office PowerPoint</Application>
  <PresentationFormat>Grand écran</PresentationFormat>
  <Paragraphs>1459</Paragraphs>
  <Slides>84</Slides>
  <Notes>14</Notes>
  <HiddenSlides>0</HiddenSlides>
  <MMClips>0</MMClips>
  <ScaleCrop>false</ScaleCrop>
  <HeadingPairs>
    <vt:vector size="4" baseType="variant">
      <vt:variant>
        <vt:lpstr>Thème</vt:lpstr>
      </vt:variant>
      <vt:variant>
        <vt:i4>3</vt:i4>
      </vt:variant>
      <vt:variant>
        <vt:lpstr>Titres des diapositives</vt:lpstr>
      </vt:variant>
      <vt:variant>
        <vt:i4>84</vt:i4>
      </vt:variant>
    </vt:vector>
  </HeadingPairs>
  <TitlesOfParts>
    <vt:vector size="87" baseType="lpstr">
      <vt:lpstr>Large Text Master</vt:lpstr>
      <vt:lpstr>Small Text Master</vt:lpstr>
      <vt:lpstr>1_Large Text Master</vt:lpstr>
      <vt:lpstr>Additional slider add-ons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Main-title, one column, sub-head</vt:lpstr>
      <vt:lpstr>Main-title, one column</vt:lpstr>
      <vt:lpstr>Main-title, two column, sub-head</vt:lpstr>
      <vt:lpstr>Main-title, two column</vt:lpstr>
      <vt:lpstr>Main-title, three column, sub-head</vt:lpstr>
      <vt:lpstr>Main-title, three column</vt:lpstr>
      <vt:lpstr>Header here</vt:lpstr>
      <vt:lpstr>Header here</vt:lpstr>
      <vt:lpstr>Header here</vt:lpstr>
      <vt:lpstr>Header here</vt:lpstr>
      <vt:lpstr>Présentation PowerPoint</vt:lpstr>
      <vt:lpstr>Présentation PowerPoint</vt:lpstr>
      <vt:lpstr>Présentation PowerPoint</vt:lpstr>
      <vt:lpstr>Présentation PowerPoint</vt:lpstr>
      <vt:lpstr>Présentation PowerPoint</vt:lpstr>
      <vt:lpstr>Header lorem ipsum</vt:lpstr>
      <vt:lpstr>Header lorem ipsum</vt:lpstr>
      <vt:lpstr>Header lorem ipsum</vt:lpstr>
      <vt:lpstr>Header lorem ipsum</vt:lpstr>
      <vt:lpstr>Présentation PowerPoint</vt:lpstr>
      <vt:lpstr>Header lorem ipsum</vt:lpstr>
      <vt:lpstr>Header lorem ipsum</vt:lpstr>
      <vt:lpstr>Header lorem ipsum</vt:lpstr>
      <vt:lpstr>Header lorem ipsum</vt:lpstr>
      <vt:lpstr>Header lorem ipsum</vt:lpstr>
      <vt:lpstr>Header lorem ipsum</vt:lpstr>
      <vt:lpstr>Header lorem ipsum</vt:lpstr>
      <vt:lpstr>Header lorem ipsum</vt:lpstr>
      <vt:lpstr>Header lorem ipsum</vt:lpstr>
      <vt:lpstr>Header lorem ipsum</vt:lpstr>
      <vt:lpstr>Header lorem ipsum</vt:lpstr>
      <vt:lpstr>Header lorem ipsum</vt:lpstr>
      <vt:lpstr>Header lorem ipsum</vt:lpstr>
      <vt:lpstr>Header lorem ipsum</vt:lpstr>
      <vt:lpstr>Header lorem ipsum</vt:lpstr>
      <vt:lpstr>Header lorem ipsum</vt:lpstr>
      <vt:lpstr>Header lorem ipsum </vt:lpstr>
      <vt:lpstr>Case study main title</vt:lpstr>
      <vt:lpstr>Présentation PowerPoint</vt:lpstr>
      <vt:lpstr>Présentation PowerPoint</vt:lpstr>
      <vt:lpstr>Présentation PowerPoint</vt:lpstr>
      <vt:lpstr>Lorem ipsum dolor sit amet, consectetur esse adipiscing lorem ipsum dolor elit, sed eiusmod tempor. </vt:lpstr>
      <vt:lpstr>Header lorem ipsum</vt:lpstr>
      <vt:lpstr>Header lorem ipsum</vt:lpstr>
      <vt:lpstr>Header lorem ipsum</vt:lpstr>
      <vt:lpstr>Header lorem ipsum</vt:lpstr>
      <vt:lpstr>Header lorem ipsum</vt:lpstr>
      <vt:lpstr>Header lorem ipsum</vt:lpstr>
      <vt:lpstr>Header lorem ipsum</vt:lpstr>
      <vt:lpstr>Présentation PowerPoint</vt:lpstr>
      <vt:lpstr>Header lorem ipsum</vt:lpstr>
      <vt:lpstr>Header lorem ipsum</vt:lpstr>
      <vt:lpstr>Header lorem ipsum</vt:lpstr>
      <vt:lpstr>Header lorem ipsum</vt:lpstr>
      <vt:lpstr>Header lorem ipsum</vt:lpstr>
      <vt:lpstr>Header lorem ipsum</vt:lpstr>
      <vt:lpstr>Header lorem ipsum</vt:lpstr>
      <vt:lpstr>Présentation PowerPoint</vt:lpstr>
      <vt:lpstr>Présentation PowerPoint</vt:lpstr>
      <vt:lpstr>Présentation PowerPoint</vt:lpstr>
      <vt:lpstr>Next steps</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STERNGLASS</dc:creator>
  <cp:lastModifiedBy>Paul Sternglass</cp:lastModifiedBy>
  <cp:revision>287</cp:revision>
  <dcterms:created xsi:type="dcterms:W3CDTF">2024-05-22T14:58:46Z</dcterms:created>
  <dcterms:modified xsi:type="dcterms:W3CDTF">2025-10-19T07:55:19Z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lpwstr>514100.000000000</vt:lpwstr>
  </property>
  <property fmtid="{D5CDD505-2E9C-101B-9397-08002B2CF9AE}" pid="3" name="MediaServiceImageTags">
    <vt:lpwstr/>
  </property>
  <property fmtid="{D5CDD505-2E9C-101B-9397-08002B2CF9AE}" pid="4" name="ContentTypeId">
    <vt:lpwstr>0x0101000F252DC78910B646986030E96C481723</vt:lpwstr>
  </property>
  <property fmtid="{D5CDD505-2E9C-101B-9397-08002B2CF9AE}" pid="5" name="ComplianceAssetId">
    <vt:lpwstr/>
  </property>
  <property fmtid="{D5CDD505-2E9C-101B-9397-08002B2CF9AE}" pid="6" name="_ExtendedDescription">
    <vt:lpwstr/>
  </property>
  <property fmtid="{D5CDD505-2E9C-101B-9397-08002B2CF9AE}" pid="7" name="TriggerFlowInfo">
    <vt:lpwstr/>
  </property>
</Properties>
</file>